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handoutMasterIdLst>
    <p:handoutMasterId r:id="rId9"/>
  </p:handoutMasterIdLst>
  <p:sldIdLst>
    <p:sldId id="256" r:id="rId5"/>
    <p:sldId id="614" r:id="rId6"/>
    <p:sldId id="613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0629" autoAdjust="0"/>
  </p:normalViewPr>
  <p:slideViewPr>
    <p:cSldViewPr snapToGrid="0">
      <p:cViewPr varScale="1">
        <p:scale>
          <a:sx n="102" d="100"/>
          <a:sy n="102" d="100"/>
        </p:scale>
        <p:origin x="8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64541D3-4BC6-425A-0808-1060D1C46F2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EDDB07-BEE2-5011-AACD-DCCA33A67A0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791709-F8D2-4C01-9449-B58CB95DFDA6}" type="datetimeFigureOut">
              <a:rPr lang="en-US" smtClean="0"/>
              <a:t>4/16/2025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AC20C7-C4BE-AF98-A1F5-1C674F3D9A4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68F5DD-1C85-4455-AAC9-64A41CCBA96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134758-2DAA-49D8-A502-85786E2ED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7211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F72EAD-6867-4CE0-8FF8-A6DCDD8B3688}" type="datetimeFigureOut">
              <a:rPr lang="en-US" smtClean="0"/>
              <a:t>4/16/2025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F2CC9-1B0C-4F99-9FDE-745EFD785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243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5F2CC9-1B0C-4F99-9FDE-745EFD7853D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8185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5F2CC9-1B0C-4F99-9FDE-745EFD7853D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5945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>
          <a:blip r:embed="rId2">
            <a:alphaModFix amt="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hoshone Falls" descr="A waterfall in the sun&#10;&#10;Description automatically generated">
            <a:extLst>
              <a:ext uri="{FF2B5EF4-FFF2-40B4-BE49-F238E27FC236}">
                <a16:creationId xmlns:a16="http://schemas.microsoft.com/office/drawing/2014/main" id="{1C64E07E-6B91-221E-3EFA-6E0D31C8229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">
            <a:extLst>
              <a:ext uri="{FF2B5EF4-FFF2-40B4-BE49-F238E27FC236}">
                <a16:creationId xmlns:a16="http://schemas.microsoft.com/office/drawing/2014/main" id="{3CA1A85D-3439-202C-520B-9C871B4DFD9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46853" y="2966798"/>
            <a:ext cx="9893136" cy="872696"/>
          </a:xfrm>
          <a:prstGeom prst="rect">
            <a:avLst/>
          </a:prstGeom>
          <a:effectLst>
            <a:outerShdw blurRad="254000" algn="br" rotWithShape="0">
              <a:schemeClr val="tx1"/>
            </a:outerShdw>
          </a:effectLst>
        </p:spPr>
        <p:txBody>
          <a:bodyPr anchor="b"/>
          <a:lstStyle>
            <a:lvl1pPr algn="ctr">
              <a:defRPr sz="6000" b="1" spc="-15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Subtitle Placeholder">
            <a:extLst>
              <a:ext uri="{FF2B5EF4-FFF2-40B4-BE49-F238E27FC236}">
                <a16:creationId xmlns:a16="http://schemas.microsoft.com/office/drawing/2014/main" id="{D891522F-9747-C8F5-850D-35E2851861C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46853" y="3851413"/>
            <a:ext cx="9893135" cy="1655762"/>
          </a:xfrm>
          <a:prstGeom prst="rect">
            <a:avLst/>
          </a:prstGeom>
          <a:effectLst>
            <a:outerShdw blurRad="254000" algn="t" rotWithShape="0">
              <a:schemeClr val="tx1"/>
            </a:outerShdw>
          </a:effectLst>
        </p:spPr>
        <p:txBody>
          <a:bodyPr/>
          <a:lstStyle>
            <a:lvl1pPr marL="0" indent="0" algn="ctr">
              <a:buNone/>
              <a:defRPr sz="2400" b="1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 a presentation subtitle here.</a:t>
            </a:r>
          </a:p>
        </p:txBody>
      </p:sp>
      <p:sp>
        <p:nvSpPr>
          <p:cNvPr id="4" name="Date Placeholder">
            <a:extLst>
              <a:ext uri="{FF2B5EF4-FFF2-40B4-BE49-F238E27FC236}">
                <a16:creationId xmlns:a16="http://schemas.microsoft.com/office/drawing/2014/main" id="{E3123F01-4BDF-414D-66F1-ECF1FCB98B0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26931" y="6356350"/>
            <a:ext cx="2663107" cy="365125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fld id="{207ECE12-D86B-49D8-A550-BE79A13C4117}" type="datetime1">
              <a:rPr lang="en-US" smtClean="0"/>
              <a:t>4/16/2025</a:t>
            </a:fld>
            <a:endParaRPr lang="en-US"/>
          </a:p>
        </p:txBody>
      </p:sp>
      <p:sp>
        <p:nvSpPr>
          <p:cNvPr id="15" name="Presenter Name Placeholder">
            <a:extLst>
              <a:ext uri="{FF2B5EF4-FFF2-40B4-BE49-F238E27FC236}">
                <a16:creationId xmlns:a16="http://schemas.microsoft.com/office/drawing/2014/main" id="{C035C3B0-458B-FBF0-578B-FDEC7CA79A9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6931" y="5865016"/>
            <a:ext cx="2663107" cy="365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/>
            </a:lvl1pPr>
          </a:lstStyle>
          <a:p>
            <a:pPr lvl="0"/>
            <a:r>
              <a:rPr lang="en-US"/>
              <a:t>Presenter Name</a:t>
            </a:r>
          </a:p>
        </p:txBody>
      </p:sp>
    </p:spTree>
    <p:extLst>
      <p:ext uri="{BB962C8B-B14F-4D97-AF65-F5344CB8AC3E}">
        <p14:creationId xmlns:p14="http://schemas.microsoft.com/office/powerpoint/2010/main" val="2781923697"/>
      </p:ext>
    </p:extLst>
  </p:cSld>
  <p:clrMapOvr>
    <a:masterClrMapping/>
  </p:clrMapOvr>
  <p:hf sldNum="0"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 Image">
    <p:bg>
      <p:bgPr>
        <a:blipFill dpi="0" rotWithShape="1">
          <a:blip r:embed="rId2">
            <a:lum/>
          </a:blip>
          <a:srcRect/>
          <a:stretch>
            <a:fillRect r="6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Body Placeholder">
            <a:extLst>
              <a:ext uri="{FF2B5EF4-FFF2-40B4-BE49-F238E27FC236}">
                <a16:creationId xmlns:a16="http://schemas.microsoft.com/office/drawing/2014/main" id="{6F381B59-3DE9-3529-78DA-F49CF0D2F9C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42387" y="2422288"/>
            <a:ext cx="3194050" cy="391001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200">
                <a:solidFill>
                  <a:schemeClr val="bg1"/>
                </a:solidFill>
              </a:defRPr>
            </a:lvl2pPr>
            <a:lvl3pPr marL="914400" indent="0">
              <a:buNone/>
              <a:defRPr sz="12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This area is a great place to put any text to support your title.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diam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euismod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laoreet</a:t>
            </a:r>
            <a:r>
              <a:rPr lang="en-US"/>
              <a:t> dolore magna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 Ut </a:t>
            </a:r>
            <a:r>
              <a:rPr lang="en-US" err="1"/>
              <a:t>wisi</a:t>
            </a:r>
            <a:r>
              <a:rPr lang="en-US"/>
              <a:t> </a:t>
            </a:r>
            <a:r>
              <a:rPr lang="en-US" err="1"/>
              <a:t>enim</a:t>
            </a:r>
            <a:r>
              <a:rPr lang="en-US"/>
              <a:t> ad minim </a:t>
            </a:r>
            <a:r>
              <a:rPr lang="en-US" err="1"/>
              <a:t>veniam</a:t>
            </a:r>
            <a:r>
              <a:rPr lang="en-US"/>
              <a:t>, </a:t>
            </a:r>
            <a:r>
              <a:rPr lang="en-US" err="1"/>
              <a:t>quis</a:t>
            </a:r>
            <a:r>
              <a:rPr lang="en-US"/>
              <a:t> </a:t>
            </a:r>
            <a:r>
              <a:rPr lang="en-US" err="1"/>
              <a:t>nostrud</a:t>
            </a:r>
            <a:r>
              <a:rPr lang="en-US"/>
              <a:t> </a:t>
            </a:r>
            <a:r>
              <a:rPr lang="en-US" err="1"/>
              <a:t>exerci</a:t>
            </a:r>
            <a:r>
              <a:rPr lang="en-US"/>
              <a:t> </a:t>
            </a:r>
            <a:r>
              <a:rPr lang="en-US" err="1"/>
              <a:t>tation</a:t>
            </a:r>
            <a:r>
              <a:rPr lang="en-US"/>
              <a:t> </a:t>
            </a:r>
            <a:r>
              <a:rPr lang="en-US" err="1"/>
              <a:t>ullamcorper</a:t>
            </a:r>
            <a:r>
              <a:rPr lang="en-US"/>
              <a:t> </a:t>
            </a:r>
            <a:r>
              <a:rPr lang="en-US" err="1"/>
              <a:t>suscipit</a:t>
            </a:r>
            <a:r>
              <a:rPr lang="en-US"/>
              <a:t> </a:t>
            </a:r>
            <a:r>
              <a:rPr lang="en-US" err="1"/>
              <a:t>lobortis</a:t>
            </a:r>
            <a:r>
              <a:rPr lang="en-US"/>
              <a:t> </a:t>
            </a:r>
            <a:r>
              <a:rPr lang="en-US" err="1"/>
              <a:t>nisl</a:t>
            </a:r>
            <a:r>
              <a:rPr lang="en-US"/>
              <a:t> </a:t>
            </a:r>
            <a:r>
              <a:rPr lang="en-US" err="1"/>
              <a:t>ut.</a:t>
            </a:r>
            <a:endParaRPr lang="en-US"/>
          </a:p>
          <a:p>
            <a:pPr lvl="0"/>
            <a:br>
              <a:rPr lang="en-US"/>
            </a:br>
            <a:endParaRPr lang="en-US"/>
          </a:p>
        </p:txBody>
      </p:sp>
      <p:sp>
        <p:nvSpPr>
          <p:cNvPr id="8" name="Subtitle Placeholder">
            <a:extLst>
              <a:ext uri="{FF2B5EF4-FFF2-40B4-BE49-F238E27FC236}">
                <a16:creationId xmlns:a16="http://schemas.microsoft.com/office/drawing/2014/main" id="{4D5856EB-921E-2A73-EBEF-BCA5E17653AA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142387" y="1252692"/>
            <a:ext cx="3194837" cy="801296"/>
          </a:xfrm>
          <a:prstGeom prst="rect">
            <a:avLst/>
          </a:prstGeom>
          <a:effectLst>
            <a:outerShdw blurRad="254000" algn="t" rotWithShape="0">
              <a:schemeClr val="accent2"/>
            </a:outerShdw>
          </a:effectLst>
        </p:spPr>
        <p:txBody>
          <a:bodyPr/>
          <a:lstStyle>
            <a:lvl1pPr marL="0" indent="0" algn="l">
              <a:buNone/>
              <a:defRPr sz="2400" b="1">
                <a:solidFill>
                  <a:srgbClr val="FFC000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 Subtitle Here</a:t>
            </a:r>
          </a:p>
        </p:txBody>
      </p:sp>
      <p:sp>
        <p:nvSpPr>
          <p:cNvPr id="2" name="Title Placeholder">
            <a:extLst>
              <a:ext uri="{FF2B5EF4-FFF2-40B4-BE49-F238E27FC236}">
                <a16:creationId xmlns:a16="http://schemas.microsoft.com/office/drawing/2014/main" id="{28DF8E78-4D9B-85B8-A162-2A4C8ACC6C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388" y="-19741"/>
            <a:ext cx="3194838" cy="1272433"/>
          </a:xfrm>
          <a:prstGeom prst="rect">
            <a:avLst/>
          </a:prstGeom>
          <a:effectLst>
            <a:outerShdw blurRad="254000" algn="t" rotWithShape="0">
              <a:schemeClr val="accent2"/>
            </a:outerShdw>
          </a:effectLst>
        </p:spPr>
        <p:txBody>
          <a:bodyPr anchor="b">
            <a:norm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ED321B29-2925-CE56-0B80-D6BABA6761B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141788" y="682625"/>
            <a:ext cx="7793037" cy="5595938"/>
          </a:xfrm>
          <a:prstGeom prst="rect">
            <a:avLst/>
          </a:prstGeom>
        </p:spPr>
        <p:txBody>
          <a:bodyPr tIns="640080" anchor="ctr" anchorCtr="0"/>
          <a:lstStyle>
            <a:lvl1pPr marL="0" indent="0" algn="ctr">
              <a:buNone/>
              <a:defRPr lang="en-US" dirty="0"/>
            </a:lvl1pPr>
          </a:lstStyle>
          <a:p>
            <a:r>
              <a:rPr lang="en-US" dirty="0"/>
              <a:t>Click here to add photo</a:t>
            </a:r>
          </a:p>
        </p:txBody>
      </p:sp>
    </p:spTree>
    <p:extLst>
      <p:ext uri="{BB962C8B-B14F-4D97-AF65-F5344CB8AC3E}">
        <p14:creationId xmlns:p14="http://schemas.microsoft.com/office/powerpoint/2010/main" val="3422461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s 1 Image">
    <p:bg>
      <p:bgPr>
        <a:blipFill dpi="0" rotWithShape="1">
          <a:blip r:embed="rId2">
            <a:lum/>
          </a:blip>
          <a:srcRect/>
          <a:stretch>
            <a:fillRect r="6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>
            <a:extLst>
              <a:ext uri="{FF2B5EF4-FFF2-40B4-BE49-F238E27FC236}">
                <a16:creationId xmlns:a16="http://schemas.microsoft.com/office/drawing/2014/main" id="{28DF8E78-4D9B-85B8-A162-2A4C8ACC6C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388" y="-19741"/>
            <a:ext cx="3194838" cy="1272433"/>
          </a:xfrm>
          <a:prstGeom prst="rect">
            <a:avLst/>
          </a:prstGeom>
          <a:effectLst>
            <a:outerShdw blurRad="254000" algn="t" rotWithShape="0">
              <a:schemeClr val="accent2"/>
            </a:outerShdw>
          </a:effectLst>
        </p:spPr>
        <p:txBody>
          <a:bodyPr anchor="b">
            <a:norm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Subtitle Placeholder">
            <a:extLst>
              <a:ext uri="{FF2B5EF4-FFF2-40B4-BE49-F238E27FC236}">
                <a16:creationId xmlns:a16="http://schemas.microsoft.com/office/drawing/2014/main" id="{4D5856EB-921E-2A73-EBEF-BCA5E17653AA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142387" y="1252692"/>
            <a:ext cx="3194837" cy="801296"/>
          </a:xfrm>
          <a:prstGeom prst="rect">
            <a:avLst/>
          </a:prstGeom>
          <a:effectLst>
            <a:outerShdw blurRad="254000" algn="t" rotWithShape="0">
              <a:schemeClr val="accent2"/>
            </a:outerShdw>
          </a:effectLst>
        </p:spPr>
        <p:txBody>
          <a:bodyPr/>
          <a:lstStyle>
            <a:lvl1pPr marL="0" indent="0" algn="l">
              <a:buNone/>
              <a:defRPr sz="2400" b="1">
                <a:solidFill>
                  <a:srgbClr val="FFC000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 Subtitle Here</a:t>
            </a:r>
          </a:p>
        </p:txBody>
      </p:sp>
      <p:sp>
        <p:nvSpPr>
          <p:cNvPr id="15" name="Bullet Placeholder">
            <a:extLst>
              <a:ext uri="{FF2B5EF4-FFF2-40B4-BE49-F238E27FC236}">
                <a16:creationId xmlns:a16="http://schemas.microsoft.com/office/drawing/2014/main" id="{6F381B59-3DE9-3529-78DA-F49CF0D2F9C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42387" y="2422288"/>
            <a:ext cx="3194050" cy="3910013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200">
                <a:solidFill>
                  <a:schemeClr val="bg1"/>
                </a:solidFill>
              </a:defRPr>
            </a:lvl2pPr>
            <a:lvl3pPr marL="914400" indent="0">
              <a:buNone/>
              <a:defRPr sz="12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Place your bullets here</a:t>
            </a:r>
          </a:p>
          <a:p>
            <a:pPr lvl="0"/>
            <a:r>
              <a:rPr lang="en-US"/>
              <a:t>Bullet 1</a:t>
            </a:r>
          </a:p>
          <a:p>
            <a:pPr lvl="0"/>
            <a:r>
              <a:rPr lang="en-US"/>
              <a:t>Bullet 2 </a:t>
            </a:r>
          </a:p>
          <a:p>
            <a:pPr lvl="0"/>
            <a:r>
              <a:rPr lang="en-US"/>
              <a:t>Bullet 3</a:t>
            </a:r>
          </a:p>
          <a:p>
            <a:pPr lvl="0"/>
            <a:r>
              <a:rPr lang="en-US"/>
              <a:t>Bullet 4</a:t>
            </a:r>
            <a:br>
              <a:rPr lang="en-US"/>
            </a:br>
            <a:endParaRPr lang="en-US"/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FECB18A5-9B7D-9593-7064-D1C2D8EC7566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141788" y="682625"/>
            <a:ext cx="7793037" cy="5595938"/>
          </a:xfrm>
          <a:prstGeom prst="rect">
            <a:avLst/>
          </a:prstGeom>
        </p:spPr>
        <p:txBody>
          <a:bodyPr tIns="640080" anchor="ctr" anchorCtr="0"/>
          <a:lstStyle>
            <a:lvl1pPr marL="0" indent="0" algn="ctr">
              <a:buNone/>
              <a:defRPr lang="en-US" dirty="0"/>
            </a:lvl1pPr>
          </a:lstStyle>
          <a:p>
            <a:r>
              <a:rPr lang="en-US" dirty="0"/>
              <a:t>Click here to add photo</a:t>
            </a:r>
          </a:p>
        </p:txBody>
      </p:sp>
    </p:spTree>
    <p:extLst>
      <p:ext uri="{BB962C8B-B14F-4D97-AF65-F5344CB8AC3E}">
        <p14:creationId xmlns:p14="http://schemas.microsoft.com/office/powerpoint/2010/main" val="382260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4 Images">
    <p:bg>
      <p:bgPr>
        <a:blipFill dpi="0" rotWithShape="1">
          <a:blip r:embed="rId2">
            <a:lum/>
          </a:blip>
          <a:srcRect/>
          <a:stretch>
            <a:fillRect r="6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Body Placeholder">
            <a:extLst>
              <a:ext uri="{FF2B5EF4-FFF2-40B4-BE49-F238E27FC236}">
                <a16:creationId xmlns:a16="http://schemas.microsoft.com/office/drawing/2014/main" id="{6F381B59-3DE9-3529-78DA-F49CF0D2F9C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42387" y="2422288"/>
            <a:ext cx="3194050" cy="391001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200">
                <a:solidFill>
                  <a:schemeClr val="bg1"/>
                </a:solidFill>
              </a:defRPr>
            </a:lvl2pPr>
            <a:lvl3pPr marL="914400" indent="0">
              <a:buNone/>
              <a:defRPr sz="12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This area is a great place to put any text to support your title.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diam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euismod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laoreet</a:t>
            </a:r>
            <a:r>
              <a:rPr lang="en-US"/>
              <a:t> dolore magna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 Ut </a:t>
            </a:r>
            <a:r>
              <a:rPr lang="en-US" err="1"/>
              <a:t>wisi</a:t>
            </a:r>
            <a:r>
              <a:rPr lang="en-US"/>
              <a:t> </a:t>
            </a:r>
            <a:r>
              <a:rPr lang="en-US" err="1"/>
              <a:t>enim</a:t>
            </a:r>
            <a:r>
              <a:rPr lang="en-US"/>
              <a:t> ad minim </a:t>
            </a:r>
            <a:r>
              <a:rPr lang="en-US" err="1"/>
              <a:t>veniam</a:t>
            </a:r>
            <a:r>
              <a:rPr lang="en-US"/>
              <a:t>, </a:t>
            </a:r>
            <a:r>
              <a:rPr lang="en-US" err="1"/>
              <a:t>quis</a:t>
            </a:r>
            <a:r>
              <a:rPr lang="en-US"/>
              <a:t> </a:t>
            </a:r>
            <a:r>
              <a:rPr lang="en-US" err="1"/>
              <a:t>nostrud</a:t>
            </a:r>
            <a:r>
              <a:rPr lang="en-US"/>
              <a:t> </a:t>
            </a:r>
            <a:r>
              <a:rPr lang="en-US" err="1"/>
              <a:t>exerci</a:t>
            </a:r>
            <a:r>
              <a:rPr lang="en-US"/>
              <a:t> </a:t>
            </a:r>
            <a:r>
              <a:rPr lang="en-US" err="1"/>
              <a:t>tation</a:t>
            </a:r>
            <a:r>
              <a:rPr lang="en-US"/>
              <a:t> </a:t>
            </a:r>
            <a:r>
              <a:rPr lang="en-US" err="1"/>
              <a:t>ullamcorper</a:t>
            </a:r>
            <a:r>
              <a:rPr lang="en-US"/>
              <a:t> </a:t>
            </a:r>
            <a:r>
              <a:rPr lang="en-US" err="1"/>
              <a:t>suscipit</a:t>
            </a:r>
            <a:r>
              <a:rPr lang="en-US"/>
              <a:t> </a:t>
            </a:r>
            <a:r>
              <a:rPr lang="en-US" err="1"/>
              <a:t>lobortis</a:t>
            </a:r>
            <a:r>
              <a:rPr lang="en-US"/>
              <a:t> </a:t>
            </a:r>
            <a:r>
              <a:rPr lang="en-US" err="1"/>
              <a:t>nisl</a:t>
            </a:r>
            <a:r>
              <a:rPr lang="en-US"/>
              <a:t> </a:t>
            </a:r>
            <a:r>
              <a:rPr lang="en-US" err="1"/>
              <a:t>ut.</a:t>
            </a:r>
            <a:endParaRPr lang="en-US"/>
          </a:p>
          <a:p>
            <a:pPr lvl="0"/>
            <a:br>
              <a:rPr lang="en-US"/>
            </a:br>
            <a:endParaRPr lang="en-US"/>
          </a:p>
        </p:txBody>
      </p:sp>
      <p:sp>
        <p:nvSpPr>
          <p:cNvPr id="8" name="Subtitle Placeholder">
            <a:extLst>
              <a:ext uri="{FF2B5EF4-FFF2-40B4-BE49-F238E27FC236}">
                <a16:creationId xmlns:a16="http://schemas.microsoft.com/office/drawing/2014/main" id="{4D5856EB-921E-2A73-EBEF-BCA5E17653AA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142387" y="1252692"/>
            <a:ext cx="3194837" cy="801296"/>
          </a:xfrm>
          <a:prstGeom prst="rect">
            <a:avLst/>
          </a:prstGeom>
          <a:effectLst>
            <a:outerShdw blurRad="254000" algn="t" rotWithShape="0">
              <a:schemeClr val="accent2"/>
            </a:outerShdw>
          </a:effectLst>
        </p:spPr>
        <p:txBody>
          <a:bodyPr/>
          <a:lstStyle>
            <a:lvl1pPr marL="0" indent="0" algn="l">
              <a:buNone/>
              <a:defRPr sz="2400" b="1">
                <a:solidFill>
                  <a:srgbClr val="FFC000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 Subtitle Here</a:t>
            </a:r>
          </a:p>
        </p:txBody>
      </p:sp>
      <p:sp>
        <p:nvSpPr>
          <p:cNvPr id="2" name="Title Placeholder">
            <a:extLst>
              <a:ext uri="{FF2B5EF4-FFF2-40B4-BE49-F238E27FC236}">
                <a16:creationId xmlns:a16="http://schemas.microsoft.com/office/drawing/2014/main" id="{28DF8E78-4D9B-85B8-A162-2A4C8ACC6C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388" y="-19741"/>
            <a:ext cx="3194838" cy="1272433"/>
          </a:xfrm>
          <a:prstGeom prst="rect">
            <a:avLst/>
          </a:prstGeom>
          <a:effectLst>
            <a:outerShdw blurRad="254000" algn="t" rotWithShape="0">
              <a:schemeClr val="accent2"/>
            </a:outerShdw>
          </a:effectLst>
        </p:spPr>
        <p:txBody>
          <a:bodyPr anchor="b">
            <a:norm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9" name="Picture Placeholder">
            <a:extLst>
              <a:ext uri="{FF2B5EF4-FFF2-40B4-BE49-F238E27FC236}">
                <a16:creationId xmlns:a16="http://schemas.microsoft.com/office/drawing/2014/main" id="{53F07E6C-A72B-C644-D7EB-60D6429E683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297680" y="822960"/>
            <a:ext cx="3640138" cy="2613025"/>
          </a:xfrm>
          <a:prstGeom prst="rect">
            <a:avLst/>
          </a:prstGeom>
        </p:spPr>
        <p:txBody>
          <a:bodyPr tIns="731520" rIns="91440" anchor="ctr" anchorCtr="0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 dirty="0"/>
              <a:t>Click here to add photo</a:t>
            </a:r>
          </a:p>
        </p:txBody>
      </p:sp>
      <p:sp>
        <p:nvSpPr>
          <p:cNvPr id="10" name="Picture Placeholder">
            <a:extLst>
              <a:ext uri="{FF2B5EF4-FFF2-40B4-BE49-F238E27FC236}">
                <a16:creationId xmlns:a16="http://schemas.microsoft.com/office/drawing/2014/main" id="{409E8E47-96C1-ECBD-3C4C-8AEB26F2C4B0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8121879" y="822960"/>
            <a:ext cx="3640138" cy="2613025"/>
          </a:xfrm>
          <a:prstGeom prst="rect">
            <a:avLst/>
          </a:prstGeom>
        </p:spPr>
        <p:txBody>
          <a:bodyPr tIns="731520" rIns="91440" anchor="ctr" anchorCtr="0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 dirty="0"/>
              <a:t>Click here to add photo</a:t>
            </a:r>
          </a:p>
        </p:txBody>
      </p:sp>
      <p:sp>
        <p:nvSpPr>
          <p:cNvPr id="11" name="Picture Placeholder">
            <a:extLst>
              <a:ext uri="{FF2B5EF4-FFF2-40B4-BE49-F238E27FC236}">
                <a16:creationId xmlns:a16="http://schemas.microsoft.com/office/drawing/2014/main" id="{FFAE1AEC-DB41-C7B9-60E8-54D5E75FD2E5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4297680" y="3604259"/>
            <a:ext cx="3640138" cy="2613025"/>
          </a:xfrm>
          <a:prstGeom prst="rect">
            <a:avLst/>
          </a:prstGeom>
        </p:spPr>
        <p:txBody>
          <a:bodyPr tIns="731520" rIns="91440" anchor="ctr" anchorCtr="0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 dirty="0"/>
              <a:t>Click here to add photo</a:t>
            </a:r>
          </a:p>
        </p:txBody>
      </p:sp>
      <p:sp>
        <p:nvSpPr>
          <p:cNvPr id="12" name="Picture Placeholder">
            <a:extLst>
              <a:ext uri="{FF2B5EF4-FFF2-40B4-BE49-F238E27FC236}">
                <a16:creationId xmlns:a16="http://schemas.microsoft.com/office/drawing/2014/main" id="{73A029A7-075E-8BB2-FA5F-637649C5FB23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8121879" y="3604259"/>
            <a:ext cx="3640138" cy="2613025"/>
          </a:xfrm>
          <a:prstGeom prst="rect">
            <a:avLst/>
          </a:prstGeom>
        </p:spPr>
        <p:txBody>
          <a:bodyPr tIns="731520" rIns="91440" anchor="ctr" anchorCtr="0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 dirty="0"/>
              <a:t>Click here to add photo</a:t>
            </a:r>
          </a:p>
        </p:txBody>
      </p:sp>
    </p:spTree>
    <p:extLst>
      <p:ext uri="{BB962C8B-B14F-4D97-AF65-F5344CB8AC3E}">
        <p14:creationId xmlns:p14="http://schemas.microsoft.com/office/powerpoint/2010/main" val="5052954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">
    <p:bg>
      <p:bgPr>
        <a:blipFill dpi="0" rotWithShape="1">
          <a:blip r:embed="rId2">
            <a:lum/>
          </a:blip>
          <a:srcRect/>
          <a:stretch>
            <a:fillRect r="6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Body Placeholder">
            <a:extLst>
              <a:ext uri="{FF2B5EF4-FFF2-40B4-BE49-F238E27FC236}">
                <a16:creationId xmlns:a16="http://schemas.microsoft.com/office/drawing/2014/main" id="{6F381B59-3DE9-3529-78DA-F49CF0D2F9C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42387" y="2422288"/>
            <a:ext cx="3194050" cy="391001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200">
                <a:solidFill>
                  <a:schemeClr val="bg1"/>
                </a:solidFill>
              </a:defRPr>
            </a:lvl2pPr>
            <a:lvl3pPr marL="914400" indent="0">
              <a:buNone/>
              <a:defRPr sz="12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This area is a great place to put any text to support your title.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diam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euismod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laoreet</a:t>
            </a:r>
            <a:r>
              <a:rPr lang="en-US"/>
              <a:t> dolore magna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 Ut </a:t>
            </a:r>
            <a:r>
              <a:rPr lang="en-US" err="1"/>
              <a:t>wisi</a:t>
            </a:r>
            <a:r>
              <a:rPr lang="en-US"/>
              <a:t> </a:t>
            </a:r>
            <a:r>
              <a:rPr lang="en-US" err="1"/>
              <a:t>enim</a:t>
            </a:r>
            <a:r>
              <a:rPr lang="en-US"/>
              <a:t> ad minim </a:t>
            </a:r>
            <a:r>
              <a:rPr lang="en-US" err="1"/>
              <a:t>veniam</a:t>
            </a:r>
            <a:r>
              <a:rPr lang="en-US"/>
              <a:t>, </a:t>
            </a:r>
            <a:r>
              <a:rPr lang="en-US" err="1"/>
              <a:t>quis</a:t>
            </a:r>
            <a:r>
              <a:rPr lang="en-US"/>
              <a:t> </a:t>
            </a:r>
            <a:r>
              <a:rPr lang="en-US" err="1"/>
              <a:t>nostrud</a:t>
            </a:r>
            <a:r>
              <a:rPr lang="en-US"/>
              <a:t> </a:t>
            </a:r>
            <a:r>
              <a:rPr lang="en-US" err="1"/>
              <a:t>exerci</a:t>
            </a:r>
            <a:r>
              <a:rPr lang="en-US"/>
              <a:t> </a:t>
            </a:r>
            <a:r>
              <a:rPr lang="en-US" err="1"/>
              <a:t>tation</a:t>
            </a:r>
            <a:r>
              <a:rPr lang="en-US"/>
              <a:t> </a:t>
            </a:r>
            <a:r>
              <a:rPr lang="en-US" err="1"/>
              <a:t>ullamcorper</a:t>
            </a:r>
            <a:r>
              <a:rPr lang="en-US"/>
              <a:t> </a:t>
            </a:r>
            <a:r>
              <a:rPr lang="en-US" err="1"/>
              <a:t>suscipit</a:t>
            </a:r>
            <a:r>
              <a:rPr lang="en-US"/>
              <a:t> </a:t>
            </a:r>
            <a:r>
              <a:rPr lang="en-US" err="1"/>
              <a:t>lobortis</a:t>
            </a:r>
            <a:r>
              <a:rPr lang="en-US"/>
              <a:t> </a:t>
            </a:r>
            <a:r>
              <a:rPr lang="en-US" err="1"/>
              <a:t>nisl</a:t>
            </a:r>
            <a:r>
              <a:rPr lang="en-US"/>
              <a:t> </a:t>
            </a:r>
            <a:r>
              <a:rPr lang="en-US" err="1"/>
              <a:t>ut.</a:t>
            </a:r>
            <a:endParaRPr lang="en-US"/>
          </a:p>
          <a:p>
            <a:pPr lvl="0"/>
            <a:br>
              <a:rPr lang="en-US"/>
            </a:br>
            <a:endParaRPr lang="en-US"/>
          </a:p>
        </p:txBody>
      </p:sp>
      <p:sp>
        <p:nvSpPr>
          <p:cNvPr id="8" name="Subtitle Placeholder">
            <a:extLst>
              <a:ext uri="{FF2B5EF4-FFF2-40B4-BE49-F238E27FC236}">
                <a16:creationId xmlns:a16="http://schemas.microsoft.com/office/drawing/2014/main" id="{4D5856EB-921E-2A73-EBEF-BCA5E17653AA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142387" y="1252692"/>
            <a:ext cx="3194837" cy="801296"/>
          </a:xfrm>
          <a:prstGeom prst="rect">
            <a:avLst/>
          </a:prstGeom>
          <a:effectLst>
            <a:outerShdw blurRad="254000" algn="t" rotWithShape="0">
              <a:schemeClr val="accent2"/>
            </a:outerShdw>
          </a:effectLst>
        </p:spPr>
        <p:txBody>
          <a:bodyPr/>
          <a:lstStyle>
            <a:lvl1pPr marL="0" indent="0" algn="l">
              <a:buNone/>
              <a:defRPr sz="2400" b="1">
                <a:solidFill>
                  <a:srgbClr val="FFC000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 Subtitle Here</a:t>
            </a:r>
          </a:p>
        </p:txBody>
      </p:sp>
      <p:sp>
        <p:nvSpPr>
          <p:cNvPr id="2" name="Title Placeholder">
            <a:extLst>
              <a:ext uri="{FF2B5EF4-FFF2-40B4-BE49-F238E27FC236}">
                <a16:creationId xmlns:a16="http://schemas.microsoft.com/office/drawing/2014/main" id="{28DF8E78-4D9B-85B8-A162-2A4C8ACC6C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388" y="-19741"/>
            <a:ext cx="3194838" cy="1272433"/>
          </a:xfrm>
          <a:prstGeom prst="rect">
            <a:avLst/>
          </a:prstGeom>
          <a:effectLst>
            <a:outerShdw blurRad="254000" algn="t" rotWithShape="0">
              <a:schemeClr val="accent2"/>
            </a:outerShdw>
          </a:effectLst>
        </p:spPr>
        <p:txBody>
          <a:bodyPr anchor="b">
            <a:norm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9" name="Chart Placeholder">
            <a:extLst>
              <a:ext uri="{FF2B5EF4-FFF2-40B4-BE49-F238E27FC236}">
                <a16:creationId xmlns:a16="http://schemas.microsoft.com/office/drawing/2014/main" id="{97EA70BB-DBF0-1C52-4A25-9EDCF498B79A}"/>
              </a:ext>
            </a:extLst>
          </p:cNvPr>
          <p:cNvSpPr>
            <a:spLocks noGrp="1"/>
          </p:cNvSpPr>
          <p:nvPr>
            <p:ph type="chart" sz="quarter" idx="17" hasCustomPrompt="1"/>
          </p:nvPr>
        </p:nvSpPr>
        <p:spPr>
          <a:xfrm>
            <a:off x="4101152" y="259307"/>
            <a:ext cx="7854287" cy="6393977"/>
          </a:xfrm>
          <a:prstGeom prst="rect">
            <a:avLst/>
          </a:prstGeom>
        </p:spPr>
        <p:txBody>
          <a:bodyPr tIns="822960" anchor="ctr" anchorCtr="0"/>
          <a:lstStyle>
            <a:lvl1pPr marL="0" indent="0" algn="ctr">
              <a:buNone/>
              <a:defRPr lang="en-US" dirty="0"/>
            </a:lvl1pPr>
          </a:lstStyle>
          <a:p>
            <a:r>
              <a:rPr lang="en-US" dirty="0"/>
              <a:t>Click here to add a chart </a:t>
            </a:r>
          </a:p>
        </p:txBody>
      </p:sp>
    </p:spTree>
    <p:extLst>
      <p:ext uri="{BB962C8B-B14F-4D97-AF65-F5344CB8AC3E}">
        <p14:creationId xmlns:p14="http://schemas.microsoft.com/office/powerpoint/2010/main" val="3426531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872" y="320040"/>
            <a:ext cx="8112154" cy="1325033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0598D24-810E-F227-C600-DB2355D9DE7D}"/>
              </a:ext>
            </a:extLst>
          </p:cNvPr>
          <p:cNvPicPr/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34343" y="185623"/>
            <a:ext cx="12264443" cy="783563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10500F51-F772-3CDB-6BEC-8AA5419E2A00}"/>
              </a:ext>
            </a:extLst>
          </p:cNvPr>
          <p:cNvPicPr/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36222" y="146546"/>
            <a:ext cx="12264443" cy="78356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D49683A7-B12B-4097-223B-41D10E31981E}"/>
              </a:ext>
            </a:extLst>
          </p:cNvPr>
          <p:cNvPicPr/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37784" y="348614"/>
            <a:ext cx="2525617" cy="255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9013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873" y="395874"/>
            <a:ext cx="7769927" cy="102768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3FBA2-3BBD-4C3C-A16E-AFBD9062CBD9}" type="datetimeFigureOut">
              <a:rPr lang="en-US" smtClean="0"/>
              <a:pPr/>
              <a:t>4/16/2025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FA3CC-9126-47C5-8235-F328554794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187643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217938-39D3-D166-5386-8E3DB5172D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98CD0-B80F-4B33-8435-4516A09852EF}" type="datetimeFigureOut">
              <a:rPr lang="en-US" smtClean="0"/>
              <a:t>4/16/2025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B521E1-0608-26C4-7733-E76662D912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A58C85-599C-9016-48C9-3F1AAF9025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65072-D36C-43E8-B83E-83B86CB772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255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4" r:id="rId3"/>
    <p:sldLayoutId id="2147483660" r:id="rId4"/>
    <p:sldLayoutId id="2147483661" r:id="rId5"/>
    <p:sldLayoutId id="2147483678" r:id="rId6"/>
    <p:sldLayoutId id="2147483680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080F72-3A85-9991-3227-25BFB88938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Water Supply Meeting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E2B430-C1B5-79EB-8127-A1939EB1F95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Idaho Power Update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BC0540-56B8-5335-1643-2E9EB6F70D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4/16/2025</a:t>
            </a:r>
          </a:p>
        </p:txBody>
      </p:sp>
    </p:spTree>
    <p:extLst>
      <p:ext uri="{BB962C8B-B14F-4D97-AF65-F5344CB8AC3E}">
        <p14:creationId xmlns:p14="http://schemas.microsoft.com/office/powerpoint/2010/main" val="3101238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60BBB509-C521-5B87-F993-1F8F20F1A9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876" y="4482048"/>
            <a:ext cx="10799553" cy="125695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8A83BAB-8064-EBB1-9893-F8AA4E0D13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303" y="2060030"/>
            <a:ext cx="10780700" cy="63039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EC86DAC-65D1-481E-B92E-1647BB24EE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286" y="622040"/>
            <a:ext cx="9053408" cy="1325033"/>
          </a:xfrm>
        </p:spPr>
        <p:txBody>
          <a:bodyPr>
            <a:noAutofit/>
          </a:bodyPr>
          <a:lstStyle/>
          <a:p>
            <a:r>
              <a:rPr lang="en-US" sz="3733" dirty="0"/>
              <a:t>April USACE Flood Risk Management (FRM)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DF05152-043A-2D29-612A-F1B0E1B879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1021" y="2644992"/>
            <a:ext cx="10818408" cy="184570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C5ECF829-5340-54D5-F3E7-535704F05879}"/>
              </a:ext>
            </a:extLst>
          </p:cNvPr>
          <p:cNvSpPr/>
          <p:nvPr/>
        </p:nvSpPr>
        <p:spPr>
          <a:xfrm>
            <a:off x="8908330" y="2621390"/>
            <a:ext cx="678729" cy="3117613"/>
          </a:xfrm>
          <a:prstGeom prst="rect">
            <a:avLst/>
          </a:prstGeom>
          <a:solidFill>
            <a:srgbClr val="FFFF00">
              <a:alpha val="25000"/>
            </a:srgb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949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8B244AC-9909-B384-DC34-3CD6C6F9B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152" y="320040"/>
            <a:ext cx="8112154" cy="1325033"/>
          </a:xfrm>
        </p:spPr>
        <p:txBody>
          <a:bodyPr/>
          <a:lstStyle/>
          <a:p>
            <a:r>
              <a:rPr lang="en-US" sz="3733" dirty="0"/>
              <a:t>WY 2025 HCC Operations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E7ADF74-8FB2-E0C4-2789-71358E9F568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539"/>
          <a:stretch/>
        </p:blipFill>
        <p:spPr bwMode="auto">
          <a:xfrm>
            <a:off x="932165" y="1166074"/>
            <a:ext cx="10327669" cy="537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19956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rand Refresh">
      <a:dk1>
        <a:sysClr val="windowText" lastClr="000000"/>
      </a:dk1>
      <a:lt1>
        <a:sysClr val="window" lastClr="FFFFFF"/>
      </a:lt1>
      <a:dk2>
        <a:srgbClr val="373545"/>
      </a:dk2>
      <a:lt2>
        <a:srgbClr val="D1DDE7"/>
      </a:lt2>
      <a:accent1>
        <a:srgbClr val="09497C"/>
      </a:accent1>
      <a:accent2>
        <a:srgbClr val="678EAE"/>
      </a:accent2>
      <a:accent3>
        <a:srgbClr val="2C8A98"/>
      </a:accent3>
      <a:accent4>
        <a:srgbClr val="3E6060"/>
      </a:accent4>
      <a:accent5>
        <a:srgbClr val="8F9B82"/>
      </a:accent5>
      <a:accent6>
        <a:srgbClr val="6D4DA1"/>
      </a:accent6>
      <a:hlink>
        <a:srgbClr val="00B050"/>
      </a:hlink>
      <a:folHlink>
        <a:srgbClr val="C00000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PC_ScenicSpill" id="{57177982-E1E1-4DE1-8C3D-03E6FBD818A7}" vid="{5C55F465-89AF-4461-99DD-7EA25A7EFAC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Custom 1">
      <a:dk1>
        <a:srgbClr val="394049"/>
      </a:dk1>
      <a:lt1>
        <a:sysClr val="window" lastClr="FFFFFF"/>
      </a:lt1>
      <a:dk2>
        <a:srgbClr val="008A97"/>
      </a:dk2>
      <a:lt2>
        <a:srgbClr val="E7E6E6"/>
      </a:lt2>
      <a:accent1>
        <a:srgbClr val="FBB034"/>
      </a:accent1>
      <a:accent2>
        <a:srgbClr val="005273"/>
      </a:accent2>
      <a:accent3>
        <a:srgbClr val="9AA68F"/>
      </a:accent3>
      <a:accent4>
        <a:srgbClr val="FFFFFF"/>
      </a:accent4>
      <a:accent5>
        <a:srgbClr val="6E4D9F"/>
      </a:accent5>
      <a:accent6>
        <a:srgbClr val="396060"/>
      </a:accent6>
      <a:hlink>
        <a:srgbClr val="FBB034"/>
      </a:hlink>
      <a:folHlink>
        <a:srgbClr val="FBB03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B8A1BC53DB0A143ABEABF4E8E9D444F" ma:contentTypeVersion="4" ma:contentTypeDescription="Create a new document." ma:contentTypeScope="" ma:versionID="f9bb61eb9d9a042da71ef7a85d7535c4">
  <xsd:schema xmlns:xsd="http://www.w3.org/2001/XMLSchema" xmlns:xs="http://www.w3.org/2001/XMLSchema" xmlns:p="http://schemas.microsoft.com/office/2006/metadata/properties" xmlns:ns2="624b0fe3-464f-4fb5-b5c5-d6a500d24dc6" xmlns:ns3="http://schemas.microsoft.com/sharepoint/v4" xmlns:ns4="634e5270-b020-4c00-adb9-b338936f982a" targetNamespace="http://schemas.microsoft.com/office/2006/metadata/properties" ma:root="true" ma:fieldsID="93f42824cdcd3f4e1c692b3cfda6e1d6" ns2:_="" ns3:_="" ns4:_="">
    <xsd:import namespace="624b0fe3-464f-4fb5-b5c5-d6a500d24dc6"/>
    <xsd:import namespace="http://schemas.microsoft.com/sharepoint/v4"/>
    <xsd:import namespace="634e5270-b020-4c00-adb9-b338936f982a"/>
    <xsd:element name="properties">
      <xsd:complexType>
        <xsd:sequence>
          <xsd:element name="documentManagement">
            <xsd:complexType>
              <xsd:all>
                <xsd:element ref="ns2:TabType" minOccurs="0"/>
                <xsd:element ref="ns3:IconOverlay" minOccurs="0"/>
                <xsd:element ref="ns2:Description0" minOccurs="0"/>
                <xsd:element ref="ns4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4b0fe3-464f-4fb5-b5c5-d6a500d24dc6" elementFormDefault="qualified">
    <xsd:import namespace="http://schemas.microsoft.com/office/2006/documentManagement/types"/>
    <xsd:import namespace="http://schemas.microsoft.com/office/infopath/2007/PartnerControls"/>
    <xsd:element name="TabType" ma:index="8" nillable="true" ma:displayName="For which Tab/Page" ma:format="Dropdown" ma:internalName="TabType">
      <xsd:simpleType>
        <xsd:restriction base="dms:Choice">
          <xsd:enumeration value="Communication Handbook"/>
          <xsd:enumeration value="Design Guide"/>
          <xsd:enumeration value="Logos"/>
          <xsd:enumeration value="Safety Graphic"/>
          <xsd:enumeration value="Templates"/>
          <xsd:enumeration value="Power Point Presentation"/>
          <xsd:enumeration value="Images"/>
        </xsd:restriction>
      </xsd:simpleType>
    </xsd:element>
    <xsd:element name="Description0" ma:index="10" nillable="true" ma:displayName="Description" ma:internalName="Description0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34e5270-b020-4c00-adb9-b338936f982a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bType xmlns="624b0fe3-464f-4fb5-b5c5-d6a500d24dc6" xsi:nil="true"/>
    <IconOverlay xmlns="http://schemas.microsoft.com/sharepoint/v4" xsi:nil="true"/>
    <Description0 xmlns="624b0fe3-464f-4fb5-b5c5-d6a500d24dc6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7ECFE0B-7F6C-459B-96BA-BA83AC7ED4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24b0fe3-464f-4fb5-b5c5-d6a500d24dc6"/>
    <ds:schemaRef ds:uri="http://schemas.microsoft.com/sharepoint/v4"/>
    <ds:schemaRef ds:uri="634e5270-b020-4c00-adb9-b338936f982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92C32A6-F877-4493-9158-BC3F67CA457D}">
  <ds:schemaRefs>
    <ds:schemaRef ds:uri="http://schemas.microsoft.com/sharepoint/v4"/>
    <ds:schemaRef ds:uri="http://purl.org/dc/terms/"/>
    <ds:schemaRef ds:uri="624b0fe3-464f-4fb5-b5c5-d6a500d24dc6"/>
    <ds:schemaRef ds:uri="http://schemas.microsoft.com/office/2006/metadata/properties"/>
    <ds:schemaRef ds:uri="http://schemas.openxmlformats.org/package/2006/metadata/core-properties"/>
    <ds:schemaRef ds:uri="http://schemas.microsoft.com/office/2006/documentManagement/types"/>
    <ds:schemaRef ds:uri="634e5270-b020-4c00-adb9-b338936f982a"/>
    <ds:schemaRef ds:uri="http://schemas.microsoft.com/office/infopath/2007/PartnerControls"/>
    <ds:schemaRef ds:uri="http://www.w3.org/XML/1998/namespace"/>
    <ds:schemaRef ds:uri="http://purl.org/dc/dcmitype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47D397CD-1F5D-4839-A2B8-DFFC404992C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IPC_ScenicSpill</Template>
  <TotalTime>1867</TotalTime>
  <Words>21</Words>
  <Application>Microsoft Office PowerPoint</Application>
  <PresentationFormat>Widescreen</PresentationFormat>
  <Paragraphs>7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Water Supply Meeting</vt:lpstr>
      <vt:lpstr>April USACE Flood Risk Management (FRM)</vt:lpstr>
      <vt:lpstr>WY 2025 HCC Operations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 Supply Meeting</dc:title>
  <dc:creator>Cuhaciyan, Jennifer</dc:creator>
  <cp:lastModifiedBy>Timilsena, Janak</cp:lastModifiedBy>
  <cp:revision>35</cp:revision>
  <dcterms:created xsi:type="dcterms:W3CDTF">2024-02-15T03:37:33Z</dcterms:created>
  <dcterms:modified xsi:type="dcterms:W3CDTF">2025-04-16T16:04:44Z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0x0101004B8A1BC53DB0A143ABEABF4E8E9D444F</vt:lpwstr>
  </property>
</Properties>
</file>