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2" r:id="rId3"/>
    <p:sldId id="343" r:id="rId4"/>
    <p:sldId id="345" r:id="rId5"/>
    <p:sldId id="337" r:id="rId6"/>
    <p:sldId id="340" r:id="rId7"/>
    <p:sldId id="325" r:id="rId8"/>
    <p:sldId id="27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097" autoAdjust="0"/>
  </p:normalViewPr>
  <p:slideViewPr>
    <p:cSldViewPr snapToGrid="0">
      <p:cViewPr varScale="1">
        <p:scale>
          <a:sx n="79" d="100"/>
          <a:sy n="79" d="100"/>
        </p:scale>
        <p:origin x="80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D7A94-E951-8A60-DBD4-BA26118948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6613FD-A166-FB10-057A-243173C895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50B1D9-836A-2B69-15E7-E796AAC0A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32C5-5167-4EDD-87A5-BB40039CAFBA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DD1F67-EC16-3D1B-DBBF-272EDA43A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29C273-A680-4E32-5B2B-D038079A4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6524-6B31-4208-95AD-40DA3C317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857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61079-0EA5-913D-54CA-FC619E566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106B33-C549-953F-C60D-941DD93B04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20B02A-E09A-89AD-9A36-0207ABD19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32C5-5167-4EDD-87A5-BB40039CAFBA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0EB01C-832D-0D05-675B-EF9F7FEB3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D4F7D-0967-C7CB-F3F8-A60509ED3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6524-6B31-4208-95AD-40DA3C317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724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6D0487-DE9D-97C4-89F7-FA8EF4824D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C2B78C-A118-455D-D1C7-355DF1B863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BA2295-2458-F555-57A3-77AB4207C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32C5-5167-4EDD-87A5-BB40039CAFBA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736645-C6B4-32F4-1DB6-59CFF890A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7AF98D-DB63-88BC-D3C0-577532804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6524-6B31-4208-95AD-40DA3C317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176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3A671-09EC-1D61-68FE-881D5441F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433CAB-A086-2486-EE0E-F52C9EBAF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37A06-379A-253D-0E86-9377A2052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32C5-5167-4EDD-87A5-BB40039CAFBA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DBFD8A-D6E5-AE06-F1DB-96471B07B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D57482-7C3C-FE0A-29C8-0FAD5994D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6524-6B31-4208-95AD-40DA3C317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406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65C88-3457-6FD4-FBD5-BCE5A861B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D095F2-2E84-AEC3-EC76-F29DFDF0F1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19965-BD22-BC77-5CA8-170B3E3C3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32C5-5167-4EDD-87A5-BB40039CAFBA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58FAC0-ED34-6344-A93B-A239DA667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DC4243-F997-1C59-F7A6-DEF9EE229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6524-6B31-4208-95AD-40DA3C317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31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ED89D-FDFF-CF9B-9AAD-82CAB9F3B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44D1A-0DAB-952D-E456-8ADCF72433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92CD92-47C5-78BA-91ED-1BEDEBD5A2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B2335-8DD6-4893-85D6-AE151194D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32C5-5167-4EDD-87A5-BB40039CAFBA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6D0D25-9953-6AE1-ECE4-72F051E7E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B2D6E8-7CCE-E37E-A69D-0424D0053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6524-6B31-4208-95AD-40DA3C317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37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3DFAE-E3F7-F1FC-C2DB-B4E0098D2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CAB541-855C-BD4B-F721-D02AA2839F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84594E-800C-ECF0-2480-7189204EA1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D72D7-8531-9F9B-8895-28B6E3A752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3EDBF9-DB3A-BF2F-08E1-89A734B050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9F6350-968A-F5EE-CDC5-A1D283566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32C5-5167-4EDD-87A5-BB40039CAFBA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C4D5BC-E402-A784-6DEE-13124CE92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B998CC-B465-981F-AB5A-B0CDB15CE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6524-6B31-4208-95AD-40DA3C317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16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BC75B-3EDB-3665-6853-C25B910C7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D6C766-C4F8-AA56-4AFD-4183A2EF6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32C5-5167-4EDD-87A5-BB40039CAFBA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09551D-9CA7-90FE-06A1-1CD39C615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5A5092-B0CA-A930-101D-142AA4CB1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6524-6B31-4208-95AD-40DA3C317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796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2E17D2-8037-1D3A-ADE2-81E6C60E1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32C5-5167-4EDD-87A5-BB40039CAFBA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D67981-6EC5-1423-ACFE-8A868F157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517643-1CA1-69E4-7BEE-34561717E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6524-6B31-4208-95AD-40DA3C317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565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86134-711A-A752-F9E8-4B7F52BA5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2D3CD-2380-BF6C-71D0-CCF747CB76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231D0D-3129-57F1-1916-ACF7302534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73E11A-4CEA-10EA-389A-75571C355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32C5-5167-4EDD-87A5-BB40039CAFBA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03F4A9-5AE4-A945-2E20-FCEDFA4FF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7FBC1B-8986-C881-E08F-60E0DDAF2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6524-6B31-4208-95AD-40DA3C317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425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68B39-E1B7-1BE4-0539-5A66EE6A0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6DDDBB-ED85-AEA1-338D-9F19FF967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37761D-CA1C-7171-B907-6F0BD75E4A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23678F-082B-8372-EB82-9FBD55919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32C5-5167-4EDD-87A5-BB40039CAFBA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D9CAED-7986-CEA2-BDB4-18AA2E60A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0FC762-2E0C-C1DF-E5AA-6074046AA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E6524-6B31-4208-95AD-40DA3C317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177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A26240-8683-02AD-5A79-9E4010339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29AFC8-6D61-C601-C6EB-A7C72C13E0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911AB5-57CB-87FA-57CC-3689011EF1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932C5-5167-4EDD-87A5-BB40039CAFBA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3DFD2A-2DA4-35B3-39BB-009BAAE2BB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5EDCFA-8F04-46BF-EA45-8EAC45DBA7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E6524-6B31-4208-95AD-40DA3C317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156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media.bogusbasin.org/uploads/2025/02/06132517/FemaleSkierBridgetteJohnsonSmilingWhileSkiingPowderNearBitterrootWinter2025AtBogusBasin_022025_PhotoByCassidyCarter_2084x1389.jpg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57738-C77D-9E71-0C9B-262F8F17C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8047" y="1451728"/>
            <a:ext cx="4860023" cy="777015"/>
          </a:xfrm>
          <a:solidFill>
            <a:schemeClr val="bg1">
              <a:alpha val="3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4800" dirty="0"/>
              <a:t>March Water Supply Meeting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6C064B-FE81-3293-9F7B-DBEAD0B095D1}"/>
              </a:ext>
            </a:extLst>
          </p:cNvPr>
          <p:cNvGrpSpPr/>
          <p:nvPr/>
        </p:nvGrpSpPr>
        <p:grpSpPr>
          <a:xfrm>
            <a:off x="-2" y="-3831"/>
            <a:ext cx="12192002" cy="6862693"/>
            <a:chOff x="-2" y="-3831"/>
            <a:chExt cx="12192002" cy="686269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4B1CB7A-0AA0-2C86-292F-9FC1330CB25F}"/>
                </a:ext>
              </a:extLst>
            </p:cNvPr>
            <p:cNvGrpSpPr/>
            <p:nvPr/>
          </p:nvGrpSpPr>
          <p:grpSpPr>
            <a:xfrm>
              <a:off x="-2" y="-3831"/>
              <a:ext cx="12192001" cy="902289"/>
              <a:chOff x="-12032" y="4636"/>
              <a:chExt cx="12200021" cy="902289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4B26D623-38B7-B0C2-10EA-15E2083C115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814"/>
              <a:stretch/>
            </p:blipFill>
            <p:spPr>
              <a:xfrm>
                <a:off x="-12032" y="4636"/>
                <a:ext cx="9938084" cy="902289"/>
              </a:xfrm>
              <a:prstGeom prst="rect">
                <a:avLst/>
              </a:prstGeom>
              <a:effectLst/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9F082EB2-E092-F418-C9C9-992EB4CD90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99365" t="1814" r="205"/>
              <a:stretch/>
            </p:blipFill>
            <p:spPr>
              <a:xfrm>
                <a:off x="9812209" y="4636"/>
                <a:ext cx="2375780" cy="902289"/>
              </a:xfrm>
              <a:prstGeom prst="rect">
                <a:avLst/>
              </a:prstGeom>
              <a:effectLst/>
            </p:spPr>
          </p:pic>
        </p:grpSp>
        <p:pic>
          <p:nvPicPr>
            <p:cNvPr id="7" name="Picture 4" descr="sub_page">
              <a:extLst>
                <a:ext uri="{FF2B5EF4-FFF2-40B4-BE49-F238E27FC236}">
                  <a16:creationId xmlns:a16="http://schemas.microsoft.com/office/drawing/2014/main" id="{770AAF36-69FE-34D6-688C-122B0216672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7147"/>
            <a:stretch/>
          </p:blipFill>
          <p:spPr bwMode="auto">
            <a:xfrm>
              <a:off x="-1" y="6663193"/>
              <a:ext cx="12192001" cy="195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D06B4DBC-8113-BB2F-CC8D-88840DCFF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04890" y="45108"/>
              <a:ext cx="1023256" cy="804409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3E8028D-8D64-679B-56A6-38402C4995F0}"/>
              </a:ext>
            </a:extLst>
          </p:cNvPr>
          <p:cNvSpPr txBox="1"/>
          <p:nvPr/>
        </p:nvSpPr>
        <p:spPr>
          <a:xfrm>
            <a:off x="1812905" y="2258793"/>
            <a:ext cx="2990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David Hoekema</a:t>
            </a:r>
          </a:p>
          <a:p>
            <a:pPr algn="ctr"/>
            <a:r>
              <a:rPr lang="en-US" sz="1400" dirty="0"/>
              <a:t>Idaho Department of Water Resources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70D5723-7547-FE7E-ECAA-2C80B5E564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8209" y="898458"/>
            <a:ext cx="4775024" cy="576473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973116-0FA1-D1B6-857B-B675D5A11813}"/>
              </a:ext>
            </a:extLst>
          </p:cNvPr>
          <p:cNvSpPr txBox="1"/>
          <p:nvPr/>
        </p:nvSpPr>
        <p:spPr>
          <a:xfrm>
            <a:off x="9678670" y="6188913"/>
            <a:ext cx="1954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6"/>
              </a:rPr>
              <a:t>media.bogusbasin.org</a:t>
            </a:r>
            <a:endParaRPr lang="en-US" sz="1400" dirty="0"/>
          </a:p>
          <a:p>
            <a:r>
              <a:rPr lang="en-US" sz="1400" dirty="0"/>
              <a:t>Photo by Cassidy Carter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900D56-27E7-9F67-2709-7AE606B135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7506" y="2844599"/>
            <a:ext cx="5401104" cy="375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8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44875-A54C-4192-D943-14BCA1A5D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D23283-B2E5-3315-FB1B-9EC5B6C028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78284F-B3A5-6515-DEE8-73474F56F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76" y="971615"/>
            <a:ext cx="8517990" cy="521283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12-month: Temperature &amp; Precipitation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F42A89-64DC-396E-300A-09B45A1E6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6429" y="1492898"/>
            <a:ext cx="9379142" cy="519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27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7CA8CE-9C31-F1C8-F7B7-4955B6686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0B83D0-E881-3723-2794-2D11C4596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2BC3EB-F600-4EFD-A884-401E1830C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76" y="971615"/>
            <a:ext cx="8517990" cy="521283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12-month: Temperature &amp; Precipitation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4A4522-8150-B9F0-D5D6-FE687475A7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554" y="1492898"/>
            <a:ext cx="9238891" cy="511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481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8C386-15C9-703C-9C0C-794D7B654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799126-1D7A-4B40-B37F-594770056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4B7214-67A8-C4CA-CE1D-D2FBEAA47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76" y="971615"/>
            <a:ext cx="8517990" cy="521283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Water-Year 2025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B8D528-8350-762F-57BD-E968AE86BB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46950"/>
            <a:ext cx="12192000" cy="380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974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ABF208-4EEF-D5DE-4CFE-EF19B2AD9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4288A57-251D-DD72-5743-0079E27876F3}"/>
              </a:ext>
            </a:extLst>
          </p:cNvPr>
          <p:cNvGrpSpPr/>
          <p:nvPr/>
        </p:nvGrpSpPr>
        <p:grpSpPr>
          <a:xfrm>
            <a:off x="-2" y="-3831"/>
            <a:ext cx="12192002" cy="6862693"/>
            <a:chOff x="-2" y="-3831"/>
            <a:chExt cx="12192002" cy="686269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D3D6531-7A5C-E6F7-4E28-E61D44573C08}"/>
                </a:ext>
              </a:extLst>
            </p:cNvPr>
            <p:cNvGrpSpPr/>
            <p:nvPr/>
          </p:nvGrpSpPr>
          <p:grpSpPr>
            <a:xfrm>
              <a:off x="-2" y="-3831"/>
              <a:ext cx="12192001" cy="902289"/>
              <a:chOff x="-12032" y="4636"/>
              <a:chExt cx="12200021" cy="902289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0874EDCA-0F79-349B-0631-7FE15A033F0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814"/>
              <a:stretch/>
            </p:blipFill>
            <p:spPr>
              <a:xfrm>
                <a:off x="-12032" y="4636"/>
                <a:ext cx="9938084" cy="902289"/>
              </a:xfrm>
              <a:prstGeom prst="rect">
                <a:avLst/>
              </a:prstGeom>
              <a:effectLst/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55188225-971B-2AC3-C47A-A23FFB822FA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99365" t="1814" r="205"/>
              <a:stretch/>
            </p:blipFill>
            <p:spPr>
              <a:xfrm>
                <a:off x="9812209" y="4636"/>
                <a:ext cx="2375780" cy="902289"/>
              </a:xfrm>
              <a:prstGeom prst="rect">
                <a:avLst/>
              </a:prstGeom>
              <a:effectLst/>
            </p:spPr>
          </p:pic>
        </p:grpSp>
        <p:pic>
          <p:nvPicPr>
            <p:cNvPr id="7" name="Picture 4" descr="sub_page">
              <a:extLst>
                <a:ext uri="{FF2B5EF4-FFF2-40B4-BE49-F238E27FC236}">
                  <a16:creationId xmlns:a16="http://schemas.microsoft.com/office/drawing/2014/main" id="{DD0276AD-156B-3BAE-789A-193D7897C0F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7147"/>
            <a:stretch/>
          </p:blipFill>
          <p:spPr bwMode="auto">
            <a:xfrm>
              <a:off x="-1" y="6663193"/>
              <a:ext cx="12192001" cy="195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213EC8C3-332F-78EC-4ACE-B6177308D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04890" y="45108"/>
              <a:ext cx="1023256" cy="804409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39937DA5-0B51-D3C7-CD05-E872C3EB9E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296" y="1007433"/>
            <a:ext cx="4076477" cy="554678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794B1D3-EFB3-E5B7-EDF9-1ABC443079FC}"/>
              </a:ext>
            </a:extLst>
          </p:cNvPr>
          <p:cNvSpPr txBox="1"/>
          <p:nvPr/>
        </p:nvSpPr>
        <p:spPr>
          <a:xfrm>
            <a:off x="7674206" y="1005575"/>
            <a:ext cx="1547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March 1 to 16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AF864A5-D4AA-B79B-D0E5-D2D34C8F64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0522" y="1376765"/>
            <a:ext cx="5395356" cy="504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36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6536C-90B1-AC56-3E7B-C92264E7C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E557F43-F1DB-E485-C6A6-E395387AE609}"/>
              </a:ext>
            </a:extLst>
          </p:cNvPr>
          <p:cNvGrpSpPr/>
          <p:nvPr/>
        </p:nvGrpSpPr>
        <p:grpSpPr>
          <a:xfrm>
            <a:off x="-2" y="-3831"/>
            <a:ext cx="12192002" cy="6862693"/>
            <a:chOff x="-2" y="-3831"/>
            <a:chExt cx="12192002" cy="686269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9C86153-D86F-B3BE-3FE2-5424C89F7B74}"/>
                </a:ext>
              </a:extLst>
            </p:cNvPr>
            <p:cNvGrpSpPr/>
            <p:nvPr/>
          </p:nvGrpSpPr>
          <p:grpSpPr>
            <a:xfrm>
              <a:off x="-2" y="-3831"/>
              <a:ext cx="12192001" cy="902289"/>
              <a:chOff x="-12032" y="4636"/>
              <a:chExt cx="12200021" cy="902289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4912EF8C-A787-EB9D-4C73-C77582AB3F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814"/>
              <a:stretch/>
            </p:blipFill>
            <p:spPr>
              <a:xfrm>
                <a:off x="-12032" y="4636"/>
                <a:ext cx="9938084" cy="902289"/>
              </a:xfrm>
              <a:prstGeom prst="rect">
                <a:avLst/>
              </a:prstGeom>
              <a:effectLst/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1558FCBC-F9B6-7EF2-627F-DBAA7973D1F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99365" t="1814" r="205"/>
              <a:stretch/>
            </p:blipFill>
            <p:spPr>
              <a:xfrm>
                <a:off x="9812209" y="4636"/>
                <a:ext cx="2375780" cy="902289"/>
              </a:xfrm>
              <a:prstGeom prst="rect">
                <a:avLst/>
              </a:prstGeom>
              <a:effectLst/>
            </p:spPr>
          </p:pic>
        </p:grpSp>
        <p:pic>
          <p:nvPicPr>
            <p:cNvPr id="7" name="Picture 4" descr="sub_page">
              <a:extLst>
                <a:ext uri="{FF2B5EF4-FFF2-40B4-BE49-F238E27FC236}">
                  <a16:creationId xmlns:a16="http://schemas.microsoft.com/office/drawing/2014/main" id="{5CAC79B0-42B2-9645-9EF5-505124DDAD1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7147"/>
            <a:stretch/>
          </p:blipFill>
          <p:spPr bwMode="auto">
            <a:xfrm>
              <a:off x="-1" y="6663193"/>
              <a:ext cx="12192001" cy="195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108EDA5-086F-34F5-4FC1-B976A3B434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04890" y="45108"/>
              <a:ext cx="1023256" cy="804409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9546E06-640F-26EF-8686-EFB6D8834B20}"/>
              </a:ext>
            </a:extLst>
          </p:cNvPr>
          <p:cNvSpPr txBox="1"/>
          <p:nvPr/>
        </p:nvSpPr>
        <p:spPr>
          <a:xfrm>
            <a:off x="4859426" y="1037531"/>
            <a:ext cx="1658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Oct 1 to Mar 16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8F33A0-C2BB-A7D7-047B-E554FBF45E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3294" y="1406863"/>
            <a:ext cx="5712953" cy="519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28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B9B164-B195-868E-4EDF-034A1626B1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671CE9-886C-54D1-D5CD-5DD283E7D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76" y="971615"/>
            <a:ext cx="8951330" cy="521283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Water-Year 2024: Boise Snowpack on February 17</a:t>
            </a:r>
            <a:r>
              <a:rPr lang="en-US" sz="3600" baseline="30000" dirty="0"/>
              <a:t>th</a:t>
            </a:r>
            <a:r>
              <a:rPr lang="en-US" sz="36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E07AD4-8779-3E6C-0C64-944E2D9D0D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441" y="1410683"/>
            <a:ext cx="4024105" cy="52017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8937AF5-7E20-37B3-D610-255A0BBC85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7014" y="1872886"/>
            <a:ext cx="6268325" cy="427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80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D3D666-39A9-7734-6CA5-AF4F23B17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5321"/>
            <a:ext cx="9410814" cy="57419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1CDB4B-52EC-8EB9-863B-CC4050BF2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1" y="0"/>
            <a:ext cx="1217980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101A5D-19B8-71CF-85B2-02B2F9515006}"/>
              </a:ext>
            </a:extLst>
          </p:cNvPr>
          <p:cNvSpPr txBox="1"/>
          <p:nvPr/>
        </p:nvSpPr>
        <p:spPr>
          <a:xfrm>
            <a:off x="3696001" y="1679510"/>
            <a:ext cx="2282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Questions?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4D3DFB-3150-94C4-1A8E-0FFA9F810F00}"/>
              </a:ext>
            </a:extLst>
          </p:cNvPr>
          <p:cNvSpPr txBox="1"/>
          <p:nvPr/>
        </p:nvSpPr>
        <p:spPr>
          <a:xfrm>
            <a:off x="9156191" y="1679510"/>
            <a:ext cx="29030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Contact:</a:t>
            </a:r>
          </a:p>
          <a:p>
            <a:endParaRPr lang="en-US" sz="1600" dirty="0"/>
          </a:p>
          <a:p>
            <a:r>
              <a:rPr lang="en-US" sz="1600" dirty="0"/>
              <a:t>David Hoekema</a:t>
            </a:r>
          </a:p>
          <a:p>
            <a:r>
              <a:rPr lang="en-US" sz="1600" dirty="0"/>
              <a:t>Hydrologist, IDWR</a:t>
            </a:r>
          </a:p>
          <a:p>
            <a:r>
              <a:rPr lang="en-US" sz="1600" dirty="0"/>
              <a:t>714 697-3203</a:t>
            </a:r>
          </a:p>
          <a:p>
            <a:r>
              <a:rPr lang="en-US" sz="1600" dirty="0"/>
              <a:t>David.Hoekema@idwr.Idaho.gov</a:t>
            </a:r>
          </a:p>
        </p:txBody>
      </p:sp>
    </p:spTree>
    <p:extLst>
      <p:ext uri="{BB962C8B-B14F-4D97-AF65-F5344CB8AC3E}">
        <p14:creationId xmlns:p14="http://schemas.microsoft.com/office/powerpoint/2010/main" val="1394350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2605</TotalTime>
  <Words>69</Words>
  <Application>Microsoft Office PowerPoint</Application>
  <PresentationFormat>Widescreen</PresentationFormat>
  <Paragraphs>18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March Water Supply Meeting</vt:lpstr>
      <vt:lpstr>12-month: Temperature &amp; Precipitation</vt:lpstr>
      <vt:lpstr>12-month: Temperature &amp; Precipitation</vt:lpstr>
      <vt:lpstr>Water-Year 2025</vt:lpstr>
      <vt:lpstr>PowerPoint Presentation</vt:lpstr>
      <vt:lpstr>PowerPoint Presentation</vt:lpstr>
      <vt:lpstr>Water-Year 2024: Boise Snowpack on February 17th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2023 Water Supply Idaho</dc:title>
  <dc:creator>Hoekema, David</dc:creator>
  <cp:lastModifiedBy>Hoekema, David</cp:lastModifiedBy>
  <cp:revision>28</cp:revision>
  <dcterms:created xsi:type="dcterms:W3CDTF">2023-07-31T15:06:08Z</dcterms:created>
  <dcterms:modified xsi:type="dcterms:W3CDTF">2025-03-20T16:55:58Z</dcterms:modified>
</cp:coreProperties>
</file>