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725" r:id="rId3"/>
    <p:sldId id="716" r:id="rId4"/>
    <p:sldId id="726" r:id="rId5"/>
    <p:sldId id="723" r:id="rId6"/>
    <p:sldId id="261" r:id="rId7"/>
    <p:sldId id="724" r:id="rId8"/>
    <p:sldId id="731" r:id="rId9"/>
    <p:sldId id="727" r:id="rId10"/>
    <p:sldId id="730" r:id="rId11"/>
    <p:sldId id="263" r:id="rId12"/>
    <p:sldId id="711" r:id="rId13"/>
    <p:sldId id="729" r:id="rId14"/>
    <p:sldId id="728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E23D0E-A2DA-3DA1-3230-3FD84A8249E7}" name="Geisler, Ethan" initials="ETG" userId="Geisler, Etha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D30"/>
    <a:srgbClr val="7F7F7F"/>
    <a:srgbClr val="905C8B"/>
    <a:srgbClr val="002F63"/>
    <a:srgbClr val="000E31"/>
    <a:srgbClr val="0000FF"/>
    <a:srgbClr val="004873"/>
    <a:srgbClr val="011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67433" autoAdjust="0"/>
  </p:normalViewPr>
  <p:slideViewPr>
    <p:cSldViewPr snapToGrid="0">
      <p:cViewPr varScale="1">
        <p:scale>
          <a:sx n="107" d="100"/>
          <a:sy n="107" d="100"/>
        </p:scale>
        <p:origin x="200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EEE0C1F-7754-4CCB-A09A-90440FF2E79B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CD1965F-DD89-4316-BDDA-7322271A42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2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EFDC51D-D0C3-4DD7-BFEF-F47E8B385637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C88AEB-C5B9-4550-9785-BE95C4685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9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4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E9739-C64D-4BAF-1EAB-C87FC6092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F3FED7-65C9-43DE-DF93-9191BB12A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424DD-B724-CE8D-84D6-E7B71BACE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362A1-7347-4232-D905-FEB3B78C6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5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Consistently below the median, but higher flows than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4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Southside was following median, however since June has had flows towards the lower end of the historical range.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65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90605-75DC-D120-2161-B1C85C90C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DFF37-9B2A-B010-0B65-2B047CB35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989C8-C586-E53E-8D0C-684C5B1B9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Consistently below the median, but higher flows than last year.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581B4-04A7-154A-D5F6-6BB163A0F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78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B8A85-7319-4612-E330-5B8BA55BA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84DA2-AA28-E34E-47BF-9D81FACCB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8948F-7B4D-FBCC-DF3E-FA5C25D0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Consistently below the median, but higher flows than last year.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EF477-E35A-6F34-5C0E-E8C2E1284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63F02-A682-C4DB-6E7E-215770C2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AF43E-C0D7-D7DE-A1B4-6E9F5D324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0C830-7704-153E-2663-1E579976C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FOLKS WHAT EACH LINE IS </a:t>
            </a:r>
          </a:p>
          <a:p>
            <a:endParaRPr lang="en-US" dirty="0"/>
          </a:p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From January to mid March the AADF is below the Snake near Murphy Median of record.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882F3-FE79-F1C9-F99B-74A658BAA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r>
              <a:rPr lang="en-US" dirty="0"/>
              <a:t>1. In between the median and minimum of record for AADF -3 day average excluding </a:t>
            </a:r>
            <a:r>
              <a:rPr lang="en-US" dirty="0" err="1"/>
              <a:t>milner</a:t>
            </a:r>
            <a:r>
              <a:rPr lang="en-US" dirty="0"/>
              <a:t> 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79C0B-C43F-3ECE-F415-9954114D8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06AED-5835-C62F-2B2F-5715CAAD1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646AB-101C-B892-1B94-217C04D42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442E-5F5F-546D-D66D-1BF3B3BF0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9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669A9-C0EC-06A5-AF50-BF037F9DA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9372A9-0297-16A2-F5F1-F8BAE4781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DE0D9-3451-BBB2-39A0-029A9CBEC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these return flow plots, the thick black line is 2024, the thin grey line is 2023, and the shaded area is this historical range.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C8E13-CCE9-F243-56DE-EFF3259DA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these return flow plots, the thick black line is 2024, the thin grey line is 2023, and the shaded area is this historical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1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319E-50D8-6BCF-2FF5-5A4A2213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9AE81-8237-F0DE-1F77-C13ED77B1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2AFB6-835E-EAA8-6531-E11B2D2F7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these return flow plots, the thick black line is 2024, the thin grey line is 2023, and the shaded area is this historical range.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5AEE6-9BDE-854C-F38F-C678497CC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1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06172-66CB-526C-6E85-18A44000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674F3-D058-3952-9EBE-4B92566E4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9BA1E-FAA4-DD37-3BF9-9CB382297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these return flow plots, the thick black line is 2024, the thin grey line is 2023, and the shaded area is this historical range.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B8195-C29E-9B3A-88E5-8AC2D21D6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8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0D205-FEC5-39C6-F913-75CB12E80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879A0A-9306-66BA-E33A-4F7D6757B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47101-3A41-5070-BC72-F31814A27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68B90-CC8A-3DC6-0041-C7D109E46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6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7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9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5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8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5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6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3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7817-E0E2-4426-8153-ED401FD7A05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F7FB80-EA1D-4CED-8C69-BFC8E2D1494D}"/>
              </a:ext>
            </a:extLst>
          </p:cNvPr>
          <p:cNvGrpSpPr/>
          <p:nvPr/>
        </p:nvGrpSpPr>
        <p:grpSpPr>
          <a:xfrm>
            <a:off x="-2" y="-3831"/>
            <a:ext cx="12192002" cy="6862693"/>
            <a:chOff x="-2" y="-3831"/>
            <a:chExt cx="12192002" cy="6862693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-3831"/>
              <a:ext cx="12192001" cy="902289"/>
              <a:chOff x="-12032" y="4636"/>
              <a:chExt cx="12200021" cy="90228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t="1814"/>
              <a:stretch/>
            </p:blipFill>
            <p:spPr>
              <a:xfrm>
                <a:off x="-12032" y="4636"/>
                <a:ext cx="9938084" cy="902289"/>
              </a:xfrm>
              <a:prstGeom prst="rect">
                <a:avLst/>
              </a:prstGeom>
              <a:effectLst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99365" t="1814" r="205"/>
              <a:stretch/>
            </p:blipFill>
            <p:spPr>
              <a:xfrm>
                <a:off x="9812209" y="4636"/>
                <a:ext cx="2375780" cy="902289"/>
              </a:xfrm>
              <a:prstGeom prst="rect">
                <a:avLst/>
              </a:prstGeom>
              <a:effectLst/>
            </p:spPr>
          </p:pic>
        </p:grpSp>
        <p:pic>
          <p:nvPicPr>
            <p:cNvPr id="9" name="Picture 4" descr="sub_pag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147"/>
            <a:stretch/>
          </p:blipFill>
          <p:spPr bwMode="auto">
            <a:xfrm>
              <a:off x="-1" y="6663193"/>
              <a:ext cx="12192001" cy="19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A9CEC2C9-7FD3-417F-AE8F-5A364A2CF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890" y="45108"/>
              <a:ext cx="1023256" cy="804409"/>
            </a:xfrm>
            <a:prstGeom prst="rect">
              <a:avLst/>
            </a:prstGeom>
          </p:spPr>
        </p:pic>
      </p:grpSp>
      <p:sp>
        <p:nvSpPr>
          <p:cNvPr id="11" name="Text Box 6">
            <a:extLst>
              <a:ext uri="{FF2B5EF4-FFF2-40B4-BE49-F238E27FC236}">
                <a16:creationId xmlns:a16="http://schemas.microsoft.com/office/drawing/2014/main" id="{9A732425-C38B-4CF4-9401-E9AE4937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01" y="1136248"/>
            <a:ext cx="769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002F63"/>
                </a:solidFill>
              </a:rPr>
              <a:t>Swan Falls AADF Update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D30"/>
                </a:solidFill>
              </a:rPr>
              <a:t>Presented by Ethan Geisler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D30"/>
                </a:solidFill>
              </a:rPr>
              <a:t>July 29</a:t>
            </a:r>
            <a:r>
              <a:rPr lang="en-US" sz="2000" baseline="30000" dirty="0">
                <a:solidFill>
                  <a:srgbClr val="000D30"/>
                </a:solidFill>
              </a:rPr>
              <a:t>th</a:t>
            </a:r>
            <a:r>
              <a:rPr lang="en-US" sz="2000" dirty="0">
                <a:solidFill>
                  <a:srgbClr val="000D30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94121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473FC-1AD3-3856-8F2C-1F9BA5650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A0716B-76FD-B80B-FACD-36131891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3" y="0"/>
            <a:ext cx="121656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55302F-19E2-8301-F9FA-AA91BEE3FA2F}"/>
              </a:ext>
            </a:extLst>
          </p:cNvPr>
          <p:cNvSpPr txBox="1"/>
          <p:nvPr/>
        </p:nvSpPr>
        <p:spPr>
          <a:xfrm>
            <a:off x="1801907" y="712178"/>
            <a:ext cx="9305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Bruneau River: observed streamflow data (11/1 to 7/28) &amp; NWRFC ESP Forecast (7/29 to 10/31)</a:t>
            </a:r>
          </a:p>
        </p:txBody>
      </p:sp>
    </p:spTree>
    <p:extLst>
      <p:ext uri="{BB962C8B-B14F-4D97-AF65-F5344CB8AC3E}">
        <p14:creationId xmlns:p14="http://schemas.microsoft.com/office/powerpoint/2010/main" val="398970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C28DA-008F-6561-42EA-49AF2491B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72" y="741539"/>
            <a:ext cx="12031454" cy="62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751CF-F49A-5260-E8E7-FAE322C9A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72" y="706029"/>
            <a:ext cx="12031454" cy="62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1F8F7-92E9-7292-3610-CC47D4CD6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B929D-A998-6F85-F5F6-914FB92E2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73" y="741539"/>
            <a:ext cx="12031452" cy="62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05567-7011-368D-7C70-25BD833F3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577FC-9F01-1899-308A-01EEDBCF1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73" y="741539"/>
            <a:ext cx="12031452" cy="62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5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B186B7-30E8-5F6F-67CD-F4AF0D85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452A0-4E6E-7DA7-4BDE-7EA7E8E7230C}"/>
              </a:ext>
            </a:extLst>
          </p:cNvPr>
          <p:cNvSpPr txBox="1"/>
          <p:nvPr/>
        </p:nvSpPr>
        <p:spPr>
          <a:xfrm>
            <a:off x="3478939" y="48790"/>
            <a:ext cx="7024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7F33C-DAC4-8067-B322-AAC793314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73"/>
            <a:ext cx="12192000" cy="68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5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005BF-555A-D41B-FF56-BF50458F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3"/>
            <a:ext cx="12192000" cy="6824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B7C4B-E0BB-0906-84DB-4612AB140B2A}"/>
              </a:ext>
            </a:extLst>
          </p:cNvPr>
          <p:cNvSpPr txBox="1"/>
          <p:nvPr/>
        </p:nvSpPr>
        <p:spPr>
          <a:xfrm>
            <a:off x="3574677" y="516777"/>
            <a:ext cx="305181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AADF Without Milner Flow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BA304-4E22-2DE4-4F7F-FD5E52B3CB64}"/>
              </a:ext>
            </a:extLst>
          </p:cNvPr>
          <p:cNvSpPr txBox="1"/>
          <p:nvPr/>
        </p:nvSpPr>
        <p:spPr>
          <a:xfrm>
            <a:off x="3478939" y="66720"/>
            <a:ext cx="7024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66463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C88B-79EB-11B8-2E9F-BDECD210F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B9A8D-6897-DD8D-0257-7EE074750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5654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E6736D-0655-2707-C5D1-1D9D9258C091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8309499" y="4199138"/>
            <a:ext cx="483164" cy="752685"/>
          </a:xfrm>
          <a:prstGeom prst="straightConnector1">
            <a:avLst/>
          </a:prstGeom>
          <a:ln w="28575">
            <a:solidFill>
              <a:srgbClr val="000D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55D4DF-F205-B8F4-8016-3E88C1396D4B}"/>
              </a:ext>
            </a:extLst>
          </p:cNvPr>
          <p:cNvSpPr txBox="1"/>
          <p:nvPr/>
        </p:nvSpPr>
        <p:spPr>
          <a:xfrm>
            <a:off x="7457967" y="4951823"/>
            <a:ext cx="2669392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Percentile Forecast = </a:t>
            </a:r>
            <a:br>
              <a:rPr lang="en-US" dirty="0"/>
            </a:br>
            <a:r>
              <a:rPr lang="en-US" dirty="0"/>
              <a:t>4,218 cfs (July 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D594C-73E0-7EEC-2713-9EDFF38F9B29}"/>
              </a:ext>
            </a:extLst>
          </p:cNvPr>
          <p:cNvSpPr txBox="1"/>
          <p:nvPr/>
        </p:nvSpPr>
        <p:spPr>
          <a:xfrm>
            <a:off x="7386918" y="739073"/>
            <a:ext cx="42671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With NRCS April Bruneau River SWSI (1.2)</a:t>
            </a:r>
          </a:p>
        </p:txBody>
      </p:sp>
    </p:spTree>
    <p:extLst>
      <p:ext uri="{BB962C8B-B14F-4D97-AF65-F5344CB8AC3E}">
        <p14:creationId xmlns:p14="http://schemas.microsoft.com/office/powerpoint/2010/main" val="42732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F08E7-5E9A-E8F2-7631-3090E567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8C64B-35B0-CF83-02AD-37CD5F37E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72" y="679395"/>
            <a:ext cx="12031454" cy="62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3B618-E0FC-9D52-76EC-BF1CD10FB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73" y="679402"/>
            <a:ext cx="12031452" cy="6262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C05876-9248-3ADE-413A-DAF9A22DF8C6}"/>
              </a:ext>
            </a:extLst>
          </p:cNvPr>
          <p:cNvSpPr txBox="1"/>
          <p:nvPr/>
        </p:nvSpPr>
        <p:spPr>
          <a:xfrm>
            <a:off x="9439837" y="2361684"/>
            <a:ext cx="25818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April Bruneau River SWSI (1.2)</a:t>
            </a:r>
          </a:p>
        </p:txBody>
      </p:sp>
    </p:spTree>
    <p:extLst>
      <p:ext uri="{BB962C8B-B14F-4D97-AF65-F5344CB8AC3E}">
        <p14:creationId xmlns:p14="http://schemas.microsoft.com/office/powerpoint/2010/main" val="256631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81D57-E305-C799-17A2-C1E049E49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0BC80-08C7-2EE9-BE80-5EEA3E357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73" y="679397"/>
            <a:ext cx="12031452" cy="6262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6653CA-93D1-1A06-8EC0-DF6363CFE7D2}"/>
              </a:ext>
            </a:extLst>
          </p:cNvPr>
          <p:cNvSpPr txBox="1"/>
          <p:nvPr/>
        </p:nvSpPr>
        <p:spPr>
          <a:xfrm>
            <a:off x="9439837" y="2361684"/>
            <a:ext cx="25818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April Bruneau River SWSI (1.2)</a:t>
            </a:r>
          </a:p>
        </p:txBody>
      </p:sp>
    </p:spTree>
    <p:extLst>
      <p:ext uri="{BB962C8B-B14F-4D97-AF65-F5344CB8AC3E}">
        <p14:creationId xmlns:p14="http://schemas.microsoft.com/office/powerpoint/2010/main" val="415978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D8EB3-5101-2858-1CD3-CF79EB37C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2D180-8EB4-EDBC-13C5-D0B580694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73" y="679397"/>
            <a:ext cx="12031452" cy="6262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8EFCC6-E95D-3CC1-57C5-DE7F3F40FEBE}"/>
              </a:ext>
            </a:extLst>
          </p:cNvPr>
          <p:cNvSpPr txBox="1"/>
          <p:nvPr/>
        </p:nvSpPr>
        <p:spPr>
          <a:xfrm>
            <a:off x="9439837" y="2361684"/>
            <a:ext cx="25818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May Bruneau River SWSI (-0.5)</a:t>
            </a:r>
          </a:p>
        </p:txBody>
      </p:sp>
    </p:spTree>
    <p:extLst>
      <p:ext uri="{BB962C8B-B14F-4D97-AF65-F5344CB8AC3E}">
        <p14:creationId xmlns:p14="http://schemas.microsoft.com/office/powerpoint/2010/main" val="369806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3CDB-EED4-0D5A-7581-266A1E15E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463A6F-CA68-A61D-BDCA-98ABFF0F3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3" y="0"/>
            <a:ext cx="121656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DC41E4-FCE9-2E6B-54AD-B943F6B80627}"/>
              </a:ext>
            </a:extLst>
          </p:cNvPr>
          <p:cNvSpPr txBox="1"/>
          <p:nvPr/>
        </p:nvSpPr>
        <p:spPr>
          <a:xfrm>
            <a:off x="7485529" y="739073"/>
            <a:ext cx="41685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With NRCS May Bruneau River SWSI (-0.5)</a:t>
            </a:r>
          </a:p>
        </p:txBody>
      </p:sp>
    </p:spTree>
    <p:extLst>
      <p:ext uri="{BB962C8B-B14F-4D97-AF65-F5344CB8AC3E}">
        <p14:creationId xmlns:p14="http://schemas.microsoft.com/office/powerpoint/2010/main" val="20602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8007</TotalTime>
  <Words>331</Words>
  <Application>Microsoft Office PowerPoint</Application>
  <PresentationFormat>Widescreen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Idaho Dept. of Water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Steimke, Amy</dc:creator>
  <cp:lastModifiedBy>Geisler, Ethan</cp:lastModifiedBy>
  <cp:revision>296</cp:revision>
  <cp:lastPrinted>2023-02-27T22:14:32Z</cp:lastPrinted>
  <dcterms:created xsi:type="dcterms:W3CDTF">2020-01-31T21:51:20Z</dcterms:created>
  <dcterms:modified xsi:type="dcterms:W3CDTF">2025-07-29T15:22:06Z</dcterms:modified>
</cp:coreProperties>
</file>