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22" autoAdjust="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9682-D7A2-40FB-8EBE-5EFF6B54D26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BAD7-BA5D-4365-AA9A-AAFB3E353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EBAD7-BA5D-4365-AA9A-AAFB3E353A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8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EBAD7-BA5D-4365-AA9A-AAFB3E353A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89" y="162940"/>
            <a:ext cx="9689124" cy="1317317"/>
          </a:xfrm>
        </p:spPr>
        <p:txBody>
          <a:bodyPr anchor="t">
            <a:noAutofit/>
          </a:bodyPr>
          <a:lstStyle>
            <a:lvl1pPr algn="l">
              <a:defRPr sz="45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89" y="5646822"/>
            <a:ext cx="5444052" cy="811313"/>
          </a:xfrm>
        </p:spPr>
        <p:txBody>
          <a:bodyPr>
            <a:noAutofit/>
          </a:bodyPr>
          <a:lstStyle>
            <a:lvl1pPr marL="0" indent="0" algn="l">
              <a:buNone/>
              <a:defRPr sz="2533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704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0" y="332584"/>
            <a:ext cx="7591231" cy="1143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30" y="1600201"/>
            <a:ext cx="11933473" cy="479316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731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20" y="1600201"/>
            <a:ext cx="11969145" cy="479316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63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en-US" sz="4267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420" y="1600201"/>
            <a:ext cx="5802357" cy="467359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6354" y="1600201"/>
            <a:ext cx="5977708" cy="467359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32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22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98D4-3590-49F9-BC5E-68DF0CEB1D8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0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water, outdoor, waterfall&#10;&#10;Description automatically generated">
            <a:extLst>
              <a:ext uri="{FF2B5EF4-FFF2-40B4-BE49-F238E27FC236}">
                <a16:creationId xmlns:a16="http://schemas.microsoft.com/office/drawing/2014/main" id="{EABAB480-3F4E-4F46-945A-23F2DA19E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4998"/>
            <a:ext cx="12192000" cy="8919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FA102-6B3D-4BE0-A1DF-720184B7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D4404AA-D996-49C5-8F61-1964C26B4B1B}"/>
              </a:ext>
            </a:extLst>
          </p:cNvPr>
          <p:cNvSpPr/>
          <p:nvPr/>
        </p:nvSpPr>
        <p:spPr>
          <a:xfrm>
            <a:off x="1" y="-6492"/>
            <a:ext cx="12185651" cy="831851"/>
          </a:xfrm>
          <a:custGeom>
            <a:avLst/>
            <a:gdLst>
              <a:gd name="connsiteX0" fmla="*/ 9139238 w 9139237"/>
              <a:gd name="connsiteY0" fmla="*/ 623888 h 623887"/>
              <a:gd name="connsiteX1" fmla="*/ 7927801 w 9139237"/>
              <a:gd name="connsiteY1" fmla="*/ 623888 h 623887"/>
              <a:gd name="connsiteX2" fmla="*/ 7690009 w 9139237"/>
              <a:gd name="connsiteY2" fmla="*/ 556737 h 623887"/>
              <a:gd name="connsiteX3" fmla="*/ 7442835 w 9139237"/>
              <a:gd name="connsiteY3" fmla="*/ 393335 h 623887"/>
              <a:gd name="connsiteX4" fmla="*/ 7204948 w 9139237"/>
              <a:gd name="connsiteY4" fmla="*/ 326136 h 623887"/>
              <a:gd name="connsiteX5" fmla="*/ 0 w 9139237"/>
              <a:gd name="connsiteY5" fmla="*/ 326136 h 623887"/>
              <a:gd name="connsiteX6" fmla="*/ 0 w 9139237"/>
              <a:gd name="connsiteY6" fmla="*/ 0 h 623887"/>
              <a:gd name="connsiteX7" fmla="*/ 9141619 w 9139237"/>
              <a:gd name="connsiteY7" fmla="*/ 0 h 623887"/>
              <a:gd name="connsiteX8" fmla="*/ 9139238 w 9139237"/>
              <a:gd name="connsiteY8" fmla="*/ 623888 h 62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9237" h="623887">
                <a:moveTo>
                  <a:pt x="9139238" y="623888"/>
                </a:moveTo>
                <a:lnTo>
                  <a:pt x="7927801" y="623888"/>
                </a:lnTo>
                <a:cubicBezTo>
                  <a:pt x="7813786" y="623888"/>
                  <a:pt x="7747159" y="593741"/>
                  <a:pt x="7690009" y="556737"/>
                </a:cubicBezTo>
                <a:cubicBezTo>
                  <a:pt x="7652195" y="532305"/>
                  <a:pt x="7480602" y="417767"/>
                  <a:pt x="7442835" y="393335"/>
                </a:cubicBezTo>
                <a:cubicBezTo>
                  <a:pt x="7385638" y="356331"/>
                  <a:pt x="7318963" y="326136"/>
                  <a:pt x="7204948" y="326136"/>
                </a:cubicBezTo>
                <a:lnTo>
                  <a:pt x="0" y="326136"/>
                </a:lnTo>
                <a:lnTo>
                  <a:pt x="0" y="0"/>
                </a:lnTo>
                <a:lnTo>
                  <a:pt x="9141619" y="0"/>
                </a:lnTo>
                <a:lnTo>
                  <a:pt x="9139238" y="623888"/>
                </a:lnTo>
                <a:close/>
              </a:path>
            </a:pathLst>
          </a:custGeom>
          <a:solidFill>
            <a:srgbClr val="F0EADC">
              <a:alpha val="75000"/>
            </a:srgb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96A292-DAAF-4E88-BEC0-31CED025307A}"/>
              </a:ext>
            </a:extLst>
          </p:cNvPr>
          <p:cNvSpPr/>
          <p:nvPr/>
        </p:nvSpPr>
        <p:spPr>
          <a:xfrm>
            <a:off x="1" y="435055"/>
            <a:ext cx="12185651" cy="393700"/>
          </a:xfrm>
          <a:custGeom>
            <a:avLst/>
            <a:gdLst>
              <a:gd name="connsiteX0" fmla="*/ 9139238 w 9139237"/>
              <a:gd name="connsiteY0" fmla="*/ 297752 h 295275"/>
              <a:gd name="connsiteX1" fmla="*/ 7927801 w 9139237"/>
              <a:gd name="connsiteY1" fmla="*/ 297752 h 295275"/>
              <a:gd name="connsiteX2" fmla="*/ 7690009 w 9139237"/>
              <a:gd name="connsiteY2" fmla="*/ 230600 h 295275"/>
              <a:gd name="connsiteX3" fmla="*/ 7442835 w 9139237"/>
              <a:gd name="connsiteY3" fmla="*/ 67199 h 295275"/>
              <a:gd name="connsiteX4" fmla="*/ 7204948 w 9139237"/>
              <a:gd name="connsiteY4" fmla="*/ 0 h 295275"/>
              <a:gd name="connsiteX5" fmla="*/ 0 w 9139237"/>
              <a:gd name="connsiteY5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9237" h="295275">
                <a:moveTo>
                  <a:pt x="9139238" y="297752"/>
                </a:moveTo>
                <a:lnTo>
                  <a:pt x="7927801" y="297752"/>
                </a:lnTo>
                <a:cubicBezTo>
                  <a:pt x="7813786" y="297752"/>
                  <a:pt x="7747159" y="267605"/>
                  <a:pt x="7690009" y="230600"/>
                </a:cubicBezTo>
                <a:cubicBezTo>
                  <a:pt x="7652195" y="206169"/>
                  <a:pt x="7480602" y="91631"/>
                  <a:pt x="7442835" y="67199"/>
                </a:cubicBezTo>
                <a:cubicBezTo>
                  <a:pt x="7385638" y="30194"/>
                  <a:pt x="7318963" y="0"/>
                  <a:pt x="7204948" y="0"/>
                </a:cubicBezTo>
                <a:lnTo>
                  <a:pt x="0" y="0"/>
                </a:lnTo>
              </a:path>
            </a:pathLst>
          </a:custGeom>
          <a:noFill/>
          <a:ln w="285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777445-231D-44FE-A1A0-95AC0C2C85EB}"/>
              </a:ext>
            </a:extLst>
          </p:cNvPr>
          <p:cNvSpPr/>
          <p:nvPr/>
        </p:nvSpPr>
        <p:spPr>
          <a:xfrm>
            <a:off x="10814764" y="314053"/>
            <a:ext cx="845136" cy="84513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0E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52D699-5DDB-421E-8813-45EDB540F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072" y="308361"/>
            <a:ext cx="856520" cy="85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65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419" y="332584"/>
            <a:ext cx="762690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20" y="1600201"/>
            <a:ext cx="11817675" cy="479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txStyles>
    <p:titleStyle>
      <a:lvl1pPr algn="l" defTabSz="1219170" rtl="0" eaLnBrk="1" latinLnBrk="0" hangingPunct="1">
        <a:spcBef>
          <a:spcPct val="0"/>
        </a:spcBef>
        <a:buNone/>
        <a:defRPr sz="4267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A7966D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9F088777-213B-4F76-BD14-03056A610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93" y="332912"/>
            <a:ext cx="9875885" cy="1475743"/>
          </a:xfrm>
        </p:spPr>
        <p:txBody>
          <a:bodyPr/>
          <a:lstStyle/>
          <a:p>
            <a:r>
              <a:rPr lang="en-US" sz="4000" dirty="0"/>
              <a:t>Milner to Swan Fall Reach Gain Statistics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2029B523-89FB-4443-A456-2423CCFF3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5" y="5355922"/>
            <a:ext cx="4860000" cy="976076"/>
          </a:xfrm>
        </p:spPr>
        <p:txBody>
          <a:bodyPr/>
          <a:lstStyle/>
          <a:p>
            <a:r>
              <a:rPr lang="en-US" dirty="0"/>
              <a:t>Swan Falls Technical Group Meeting</a:t>
            </a:r>
          </a:p>
          <a:p>
            <a:r>
              <a:rPr lang="en-US" dirty="0"/>
              <a:t>June 27, 2024</a:t>
            </a:r>
          </a:p>
        </p:txBody>
      </p:sp>
    </p:spTree>
    <p:extLst>
      <p:ext uri="{BB962C8B-B14F-4D97-AF65-F5344CB8AC3E}">
        <p14:creationId xmlns:p14="http://schemas.microsoft.com/office/powerpoint/2010/main" val="33732763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9138B-611D-7BF4-5972-1C73A4AD5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9" t="8173" r="1647" b="2899"/>
          <a:stretch/>
        </p:blipFill>
        <p:spPr>
          <a:xfrm>
            <a:off x="624840" y="1335405"/>
            <a:ext cx="10972800" cy="44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207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BB9076-BAD4-D7F2-99A9-691FF06CC6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73"/>
          <a:stretch/>
        </p:blipFill>
        <p:spPr>
          <a:xfrm>
            <a:off x="3795712" y="1614486"/>
            <a:ext cx="1843088" cy="36290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FD64231-7A37-572F-FE7D-A484CCC9B4C5}"/>
              </a:ext>
            </a:extLst>
          </p:cNvPr>
          <p:cNvGrpSpPr/>
          <p:nvPr/>
        </p:nvGrpSpPr>
        <p:grpSpPr>
          <a:xfrm>
            <a:off x="2044728" y="1149926"/>
            <a:ext cx="7810472" cy="5158509"/>
            <a:chOff x="2911792" y="1501140"/>
            <a:chExt cx="6932386" cy="42519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FA805E-4EF5-0E9F-9749-B9E2A4A5A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53"/>
            <a:stretch/>
          </p:blipFill>
          <p:spPr>
            <a:xfrm>
              <a:off x="4754878" y="1645920"/>
              <a:ext cx="5089300" cy="39547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78C739-D639-65DA-8696-F43434016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273"/>
            <a:stretch/>
          </p:blipFill>
          <p:spPr>
            <a:xfrm>
              <a:off x="2911792" y="1501140"/>
              <a:ext cx="1843088" cy="4251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3452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076979-6C39-71AE-34E9-663477E59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8" y="1194319"/>
            <a:ext cx="10618236" cy="5199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23608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2F071E-D360-756C-BEB8-409C1FFF3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51" y="1324991"/>
            <a:ext cx="9551349" cy="53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759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nake-river-scenic-template-wid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ake-river-scenic-template-wide.potx  -  Read-Only" id="{E9C0AC9E-8669-44B3-912B-E254E0738E57}" vid="{1DB8E4A9-04D8-428C-AB20-9DC6A4BA52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snake-river-scenic-template-wide</Template>
  <TotalTime>1663</TotalTime>
  <Words>18</Words>
  <Application>Microsoft Office PowerPoint</Application>
  <PresentationFormat>Widescreen</PresentationFormat>
  <Paragraphs>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snake-river-scenic-template-wide</vt:lpstr>
      <vt:lpstr>Milner to Swan Fall Reach Gain Statistics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Timilsena, Janak</dc:creator>
  <cp:lastModifiedBy>Timilsena, Janak</cp:lastModifiedBy>
  <cp:revision>90</cp:revision>
  <dcterms:created xsi:type="dcterms:W3CDTF">2022-08-05T18:39:26Z</dcterms:created>
  <dcterms:modified xsi:type="dcterms:W3CDTF">2024-06-27T18:26:44Z</dcterms:modified>
</cp:coreProperties>
</file>