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91440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EA51A-C1D5-4195-86B5-14A3FE97DE54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38A1-8B87-4BE1-9090-320A44CF9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401180" cy="551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57200"/>
            <a:ext cx="2859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 View Weather Station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CJ Strike Wind Rose (2010 &amp; 2011)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698" y="1600200"/>
            <a:ext cx="53086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Wind Influence on Headwater Elevation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598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32" y="914400"/>
            <a:ext cx="6042068" cy="52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444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Brownlee Reservoir Wind Rose (2004 &amp; 2005)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CJ Strike Wind Rose (2010 &amp; 2011)</vt:lpstr>
      <vt:lpstr>Wind Influence on Headwater Elevation</vt:lpstr>
      <vt:lpstr>Slide 4</vt:lpstr>
    </vt:vector>
  </TitlesOfParts>
  <Company>IPCO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IPCO</dc:creator>
  <cp:lastModifiedBy>sbs2012</cp:lastModifiedBy>
  <cp:revision>16</cp:revision>
  <dcterms:created xsi:type="dcterms:W3CDTF">2013-01-14T21:51:22Z</dcterms:created>
  <dcterms:modified xsi:type="dcterms:W3CDTF">2013-01-15T14:25:00Z</dcterms:modified>
</cp:coreProperties>
</file>