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8" r:id="rId3"/>
    <p:sldMasterId id="2147483684" r:id="rId4"/>
  </p:sldMasterIdLst>
  <p:notesMasterIdLst>
    <p:notesMasterId r:id="rId17"/>
  </p:notesMasterIdLst>
  <p:handoutMasterIdLst>
    <p:handoutMasterId r:id="rId18"/>
  </p:handoutMasterIdLst>
  <p:sldIdLst>
    <p:sldId id="481" r:id="rId5"/>
    <p:sldId id="689" r:id="rId6"/>
    <p:sldId id="690" r:id="rId7"/>
    <p:sldId id="683" r:id="rId8"/>
    <p:sldId id="680" r:id="rId9"/>
    <p:sldId id="691" r:id="rId10"/>
    <p:sldId id="692" r:id="rId11"/>
    <p:sldId id="693" r:id="rId12"/>
    <p:sldId id="694" r:id="rId13"/>
    <p:sldId id="695" r:id="rId14"/>
    <p:sldId id="696" r:id="rId15"/>
    <p:sldId id="697" r:id="rId16"/>
  </p:sldIdLst>
  <p:sldSz cx="9144000" cy="6858000" type="screen4x3"/>
  <p:notesSz cx="6950075" cy="9236075"/>
  <p:defaultTextStyle>
    <a:defPPr>
      <a:defRPr lang="en-US"/>
    </a:defPPr>
    <a:lvl1pPr marL="0" algn="l" defTabSz="9139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96" algn="l" defTabSz="9139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93" algn="l" defTabSz="9139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87" algn="l" defTabSz="9139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85" algn="l" defTabSz="9139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982" algn="l" defTabSz="9139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80" algn="l" defTabSz="9139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975" algn="l" defTabSz="9139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971" algn="l" defTabSz="9139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B00"/>
    <a:srgbClr val="FFFFCC"/>
    <a:srgbClr val="FFFF99"/>
    <a:srgbClr val="AC8300"/>
    <a:srgbClr val="D6A300"/>
    <a:srgbClr val="AC5208"/>
    <a:srgbClr val="E9EFF7"/>
    <a:srgbClr val="FBD9BD"/>
    <a:srgbClr val="ECEDC5"/>
    <a:srgbClr val="E9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7" autoAdjust="0"/>
    <p:restoredTop sz="80675" autoAdjust="0"/>
  </p:normalViewPr>
  <p:slideViewPr>
    <p:cSldViewPr>
      <p:cViewPr varScale="1">
        <p:scale>
          <a:sx n="86" d="100"/>
          <a:sy n="86" d="100"/>
        </p:scale>
        <p:origin x="82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9" d="100"/>
          <a:sy n="99" d="100"/>
        </p:scale>
        <p:origin x="-546" y="-9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dwrboifsvp02\FileShares\Planning%20Bureau\Recharge\Board%20Recharge%20Programs\Data\Recharge_Compa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106944444444441"/>
          <c:y val="9.8854701903910117E-2"/>
          <c:w val="0.84221336395450574"/>
          <c:h val="0.7846868807323360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Graph_3!$F$65</c:f>
              <c:strCache>
                <c:ptCount val="1"/>
                <c:pt idx="0">
                  <c:v>LV Recharge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Graph_3!$C$90:$C$159</c:f>
              <c:numCache>
                <c:formatCode>mmm\-yy</c:formatCode>
                <c:ptCount val="70"/>
                <c:pt idx="0">
                  <c:v>41852</c:v>
                </c:pt>
                <c:pt idx="1">
                  <c:v>41883</c:v>
                </c:pt>
                <c:pt idx="2">
                  <c:v>41913</c:v>
                </c:pt>
                <c:pt idx="3">
                  <c:v>41944</c:v>
                </c:pt>
                <c:pt idx="4">
                  <c:v>41974</c:v>
                </c:pt>
                <c:pt idx="5">
                  <c:v>42005</c:v>
                </c:pt>
                <c:pt idx="6">
                  <c:v>42036</c:v>
                </c:pt>
                <c:pt idx="7">
                  <c:v>42064</c:v>
                </c:pt>
                <c:pt idx="8">
                  <c:v>42095</c:v>
                </c:pt>
                <c:pt idx="9">
                  <c:v>42125</c:v>
                </c:pt>
                <c:pt idx="10">
                  <c:v>42156</c:v>
                </c:pt>
                <c:pt idx="11">
                  <c:v>42186</c:v>
                </c:pt>
                <c:pt idx="12">
                  <c:v>42217</c:v>
                </c:pt>
                <c:pt idx="13">
                  <c:v>42248</c:v>
                </c:pt>
                <c:pt idx="14">
                  <c:v>42278</c:v>
                </c:pt>
                <c:pt idx="15">
                  <c:v>42309</c:v>
                </c:pt>
                <c:pt idx="16">
                  <c:v>42339</c:v>
                </c:pt>
                <c:pt idx="17">
                  <c:v>42370</c:v>
                </c:pt>
                <c:pt idx="18">
                  <c:v>42401</c:v>
                </c:pt>
                <c:pt idx="19">
                  <c:v>42430</c:v>
                </c:pt>
                <c:pt idx="20">
                  <c:v>42461</c:v>
                </c:pt>
                <c:pt idx="21">
                  <c:v>42491</c:v>
                </c:pt>
                <c:pt idx="22">
                  <c:v>42522</c:v>
                </c:pt>
                <c:pt idx="23">
                  <c:v>42552</c:v>
                </c:pt>
                <c:pt idx="24">
                  <c:v>42583</c:v>
                </c:pt>
                <c:pt idx="25">
                  <c:v>42614</c:v>
                </c:pt>
                <c:pt idx="26">
                  <c:v>42644</c:v>
                </c:pt>
                <c:pt idx="27">
                  <c:v>42675</c:v>
                </c:pt>
                <c:pt idx="28">
                  <c:v>42705</c:v>
                </c:pt>
                <c:pt idx="29">
                  <c:v>42736</c:v>
                </c:pt>
                <c:pt idx="30">
                  <c:v>42767</c:v>
                </c:pt>
                <c:pt idx="31">
                  <c:v>42795</c:v>
                </c:pt>
                <c:pt idx="32">
                  <c:v>42826</c:v>
                </c:pt>
                <c:pt idx="33">
                  <c:v>42856</c:v>
                </c:pt>
                <c:pt idx="34">
                  <c:v>42887</c:v>
                </c:pt>
                <c:pt idx="35">
                  <c:v>42917</c:v>
                </c:pt>
                <c:pt idx="36">
                  <c:v>42948</c:v>
                </c:pt>
                <c:pt idx="37">
                  <c:v>42979</c:v>
                </c:pt>
                <c:pt idx="38">
                  <c:v>43009</c:v>
                </c:pt>
                <c:pt idx="39">
                  <c:v>43040</c:v>
                </c:pt>
                <c:pt idx="40">
                  <c:v>43070</c:v>
                </c:pt>
                <c:pt idx="41">
                  <c:v>43101</c:v>
                </c:pt>
                <c:pt idx="42">
                  <c:v>43132</c:v>
                </c:pt>
                <c:pt idx="43">
                  <c:v>43160</c:v>
                </c:pt>
                <c:pt idx="44">
                  <c:v>43191</c:v>
                </c:pt>
                <c:pt idx="45">
                  <c:v>43221</c:v>
                </c:pt>
                <c:pt idx="46">
                  <c:v>43252</c:v>
                </c:pt>
                <c:pt idx="47">
                  <c:v>43282</c:v>
                </c:pt>
                <c:pt idx="48">
                  <c:v>43313</c:v>
                </c:pt>
                <c:pt idx="49">
                  <c:v>43344</c:v>
                </c:pt>
                <c:pt idx="50">
                  <c:v>43374</c:v>
                </c:pt>
                <c:pt idx="51">
                  <c:v>43405</c:v>
                </c:pt>
                <c:pt idx="52">
                  <c:v>43435</c:v>
                </c:pt>
                <c:pt idx="53">
                  <c:v>43466</c:v>
                </c:pt>
                <c:pt idx="54">
                  <c:v>43497</c:v>
                </c:pt>
                <c:pt idx="55">
                  <c:v>43525</c:v>
                </c:pt>
                <c:pt idx="56">
                  <c:v>43556</c:v>
                </c:pt>
                <c:pt idx="57">
                  <c:v>43586</c:v>
                </c:pt>
                <c:pt idx="58">
                  <c:v>43617</c:v>
                </c:pt>
                <c:pt idx="59">
                  <c:v>43647</c:v>
                </c:pt>
                <c:pt idx="60">
                  <c:v>43678</c:v>
                </c:pt>
                <c:pt idx="61">
                  <c:v>43709</c:v>
                </c:pt>
                <c:pt idx="62">
                  <c:v>43739</c:v>
                </c:pt>
                <c:pt idx="63">
                  <c:v>43770</c:v>
                </c:pt>
                <c:pt idx="64">
                  <c:v>43800</c:v>
                </c:pt>
                <c:pt idx="65">
                  <c:v>43831</c:v>
                </c:pt>
                <c:pt idx="66">
                  <c:v>43862</c:v>
                </c:pt>
                <c:pt idx="67">
                  <c:v>43891</c:v>
                </c:pt>
                <c:pt idx="68">
                  <c:v>43922</c:v>
                </c:pt>
                <c:pt idx="69">
                  <c:v>43952</c:v>
                </c:pt>
              </c:numCache>
            </c:numRef>
          </c:cat>
          <c:val>
            <c:numRef>
              <c:f>Graph_3!$F$90:$F$159</c:f>
              <c:numCache>
                <c:formatCode>General</c:formatCode>
                <c:ptCount val="70"/>
                <c:pt idx="2" formatCode="#,##0">
                  <c:v>231.39999999999998</c:v>
                </c:pt>
                <c:pt idx="3" formatCode="#,##0">
                  <c:v>217.1943333333333</c:v>
                </c:pt>
                <c:pt idx="4" formatCode="#,##0">
                  <c:v>182.87096774193552</c:v>
                </c:pt>
                <c:pt idx="5" formatCode="#,##0">
                  <c:v>134.64516129032256</c:v>
                </c:pt>
                <c:pt idx="6" formatCode="#,##0">
                  <c:v>155.13398642857143</c:v>
                </c:pt>
                <c:pt idx="7" formatCode="#,##0">
                  <c:v>377.09692666666666</c:v>
                </c:pt>
                <c:pt idx="14" formatCode="#,##0">
                  <c:v>59.15878943887202</c:v>
                </c:pt>
                <c:pt idx="15" formatCode="#,##0">
                  <c:v>99.299451729128876</c:v>
                </c:pt>
                <c:pt idx="16" formatCode="#,##0">
                  <c:v>236.88899070717551</c:v>
                </c:pt>
                <c:pt idx="17" formatCode="#,##0">
                  <c:v>205.64059164569377</c:v>
                </c:pt>
                <c:pt idx="18" formatCode="#,##0">
                  <c:v>287.54692239738665</c:v>
                </c:pt>
                <c:pt idx="19" formatCode="#,##0">
                  <c:v>348.40307584505103</c:v>
                </c:pt>
                <c:pt idx="20" formatCode="#,##0">
                  <c:v>84.17</c:v>
                </c:pt>
                <c:pt idx="26" formatCode="#,##0">
                  <c:v>346.56333333333339</c:v>
                </c:pt>
                <c:pt idx="27" formatCode="#,##0">
                  <c:v>250.34333333333325</c:v>
                </c:pt>
                <c:pt idx="28" formatCode="#,##0">
                  <c:v>180.22903225806454</c:v>
                </c:pt>
                <c:pt idx="29" formatCode="#,##0">
                  <c:v>166.30322580645162</c:v>
                </c:pt>
                <c:pt idx="30" formatCode="#,##0">
                  <c:v>238.38499999999999</c:v>
                </c:pt>
                <c:pt idx="31" formatCode="#,##0">
                  <c:v>1001.4948387096775</c:v>
                </c:pt>
                <c:pt idx="32" formatCode="#,##0">
                  <c:v>674.66066666666677</c:v>
                </c:pt>
                <c:pt idx="33" formatCode="#,##0">
                  <c:v>290.36666666666667</c:v>
                </c:pt>
                <c:pt idx="34" formatCode="#,##0">
                  <c:v>126.73333333333336</c:v>
                </c:pt>
                <c:pt idx="35" formatCode="#,##0">
                  <c:v>100</c:v>
                </c:pt>
                <c:pt idx="38" formatCode="#,##0">
                  <c:v>114.06451612903226</c:v>
                </c:pt>
                <c:pt idx="39" formatCode="#,##0">
                  <c:v>857.09999999999991</c:v>
                </c:pt>
                <c:pt idx="40" formatCode="#,##0">
                  <c:v>574.61290322580658</c:v>
                </c:pt>
                <c:pt idx="41" formatCode="#,##0">
                  <c:v>425.848064516129</c:v>
                </c:pt>
                <c:pt idx="42" formatCode="#,##0">
                  <c:v>851.30357142857156</c:v>
                </c:pt>
                <c:pt idx="43" formatCode="#,##0">
                  <c:v>1006.7309677419356</c:v>
                </c:pt>
                <c:pt idx="44" formatCode="#,##0">
                  <c:v>763.91500000000008</c:v>
                </c:pt>
                <c:pt idx="45" formatCode="#,##0">
                  <c:v>311.09032258064514</c:v>
                </c:pt>
                <c:pt idx="46" formatCode="#,##0">
                  <c:v>316.96846153846155</c:v>
                </c:pt>
                <c:pt idx="50" formatCode="#,##0">
                  <c:v>75.603999999999999</c:v>
                </c:pt>
                <c:pt idx="51" formatCode="#,##0">
                  <c:v>94.786999999999992</c:v>
                </c:pt>
                <c:pt idx="52" formatCode="#,##0">
                  <c:v>75.457238709677426</c:v>
                </c:pt>
                <c:pt idx="53" formatCode="#,##0">
                  <c:v>524.18419354838704</c:v>
                </c:pt>
                <c:pt idx="54" formatCode="#,##0">
                  <c:v>846.15673076923088</c:v>
                </c:pt>
                <c:pt idx="55" formatCode="#,##0">
                  <c:v>1132.4685285359801</c:v>
                </c:pt>
                <c:pt idx="56" formatCode="#,##0">
                  <c:v>843.8905967999998</c:v>
                </c:pt>
                <c:pt idx="57" formatCode="#,##0">
                  <c:v>294.61808929032253</c:v>
                </c:pt>
                <c:pt idx="58" formatCode="#,##0">
                  <c:v>255.37050666666664</c:v>
                </c:pt>
                <c:pt idx="62" formatCode="#,##0">
                  <c:v>286.18179839011248</c:v>
                </c:pt>
                <c:pt idx="63" formatCode="#,##0">
                  <c:v>530.89544535993366</c:v>
                </c:pt>
                <c:pt idx="64" formatCode="#,##0">
                  <c:v>384.394619416117</c:v>
                </c:pt>
                <c:pt idx="65" formatCode="#,##0">
                  <c:v>554.04679239263328</c:v>
                </c:pt>
                <c:pt idx="66" formatCode="#,##0">
                  <c:v>807.03124338312216</c:v>
                </c:pt>
                <c:pt idx="67" formatCode="#,##0">
                  <c:v>1959.3197005275008</c:v>
                </c:pt>
                <c:pt idx="68" formatCode="#,##0">
                  <c:v>1266.7765609705505</c:v>
                </c:pt>
                <c:pt idx="69" formatCode="#,##0">
                  <c:v>507.72875450484429</c:v>
                </c:pt>
              </c:numCache>
            </c:numRef>
          </c:val>
        </c:ser>
        <c:ser>
          <c:idx val="2"/>
          <c:order val="1"/>
          <c:tx>
            <c:strRef>
              <c:f>Graph_3!$G$65</c:f>
              <c:strCache>
                <c:ptCount val="1"/>
                <c:pt idx="0">
                  <c:v>UV Recharge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numRef>
              <c:f>Graph_3!$C$90:$C$159</c:f>
              <c:numCache>
                <c:formatCode>mmm\-yy</c:formatCode>
                <c:ptCount val="70"/>
                <c:pt idx="0">
                  <c:v>41852</c:v>
                </c:pt>
                <c:pt idx="1">
                  <c:v>41883</c:v>
                </c:pt>
                <c:pt idx="2">
                  <c:v>41913</c:v>
                </c:pt>
                <c:pt idx="3">
                  <c:v>41944</c:v>
                </c:pt>
                <c:pt idx="4">
                  <c:v>41974</c:v>
                </c:pt>
                <c:pt idx="5">
                  <c:v>42005</c:v>
                </c:pt>
                <c:pt idx="6">
                  <c:v>42036</c:v>
                </c:pt>
                <c:pt idx="7">
                  <c:v>42064</c:v>
                </c:pt>
                <c:pt idx="8">
                  <c:v>42095</c:v>
                </c:pt>
                <c:pt idx="9">
                  <c:v>42125</c:v>
                </c:pt>
                <c:pt idx="10">
                  <c:v>42156</c:v>
                </c:pt>
                <c:pt idx="11">
                  <c:v>42186</c:v>
                </c:pt>
                <c:pt idx="12">
                  <c:v>42217</c:v>
                </c:pt>
                <c:pt idx="13">
                  <c:v>42248</c:v>
                </c:pt>
                <c:pt idx="14">
                  <c:v>42278</c:v>
                </c:pt>
                <c:pt idx="15">
                  <c:v>42309</c:v>
                </c:pt>
                <c:pt idx="16">
                  <c:v>42339</c:v>
                </c:pt>
                <c:pt idx="17">
                  <c:v>42370</c:v>
                </c:pt>
                <c:pt idx="18">
                  <c:v>42401</c:v>
                </c:pt>
                <c:pt idx="19">
                  <c:v>42430</c:v>
                </c:pt>
                <c:pt idx="20">
                  <c:v>42461</c:v>
                </c:pt>
                <c:pt idx="21">
                  <c:v>42491</c:v>
                </c:pt>
                <c:pt idx="22">
                  <c:v>42522</c:v>
                </c:pt>
                <c:pt idx="23">
                  <c:v>42552</c:v>
                </c:pt>
                <c:pt idx="24">
                  <c:v>42583</c:v>
                </c:pt>
                <c:pt idx="25">
                  <c:v>42614</c:v>
                </c:pt>
                <c:pt idx="26">
                  <c:v>42644</c:v>
                </c:pt>
                <c:pt idx="27">
                  <c:v>42675</c:v>
                </c:pt>
                <c:pt idx="28">
                  <c:v>42705</c:v>
                </c:pt>
                <c:pt idx="29">
                  <c:v>42736</c:v>
                </c:pt>
                <c:pt idx="30">
                  <c:v>42767</c:v>
                </c:pt>
                <c:pt idx="31">
                  <c:v>42795</c:v>
                </c:pt>
                <c:pt idx="32">
                  <c:v>42826</c:v>
                </c:pt>
                <c:pt idx="33">
                  <c:v>42856</c:v>
                </c:pt>
                <c:pt idx="34">
                  <c:v>42887</c:v>
                </c:pt>
                <c:pt idx="35">
                  <c:v>42917</c:v>
                </c:pt>
                <c:pt idx="36">
                  <c:v>42948</c:v>
                </c:pt>
                <c:pt idx="37">
                  <c:v>42979</c:v>
                </c:pt>
                <c:pt idx="38">
                  <c:v>43009</c:v>
                </c:pt>
                <c:pt idx="39">
                  <c:v>43040</c:v>
                </c:pt>
                <c:pt idx="40">
                  <c:v>43070</c:v>
                </c:pt>
                <c:pt idx="41">
                  <c:v>43101</c:v>
                </c:pt>
                <c:pt idx="42">
                  <c:v>43132</c:v>
                </c:pt>
                <c:pt idx="43">
                  <c:v>43160</c:v>
                </c:pt>
                <c:pt idx="44">
                  <c:v>43191</c:v>
                </c:pt>
                <c:pt idx="45">
                  <c:v>43221</c:v>
                </c:pt>
                <c:pt idx="46">
                  <c:v>43252</c:v>
                </c:pt>
                <c:pt idx="47">
                  <c:v>43282</c:v>
                </c:pt>
                <c:pt idx="48">
                  <c:v>43313</c:v>
                </c:pt>
                <c:pt idx="49">
                  <c:v>43344</c:v>
                </c:pt>
                <c:pt idx="50">
                  <c:v>43374</c:v>
                </c:pt>
                <c:pt idx="51">
                  <c:v>43405</c:v>
                </c:pt>
                <c:pt idx="52">
                  <c:v>43435</c:v>
                </c:pt>
                <c:pt idx="53">
                  <c:v>43466</c:v>
                </c:pt>
                <c:pt idx="54">
                  <c:v>43497</c:v>
                </c:pt>
                <c:pt idx="55">
                  <c:v>43525</c:v>
                </c:pt>
                <c:pt idx="56">
                  <c:v>43556</c:v>
                </c:pt>
                <c:pt idx="57">
                  <c:v>43586</c:v>
                </c:pt>
                <c:pt idx="58">
                  <c:v>43617</c:v>
                </c:pt>
                <c:pt idx="59">
                  <c:v>43647</c:v>
                </c:pt>
                <c:pt idx="60">
                  <c:v>43678</c:v>
                </c:pt>
                <c:pt idx="61">
                  <c:v>43709</c:v>
                </c:pt>
                <c:pt idx="62">
                  <c:v>43739</c:v>
                </c:pt>
                <c:pt idx="63">
                  <c:v>43770</c:v>
                </c:pt>
                <c:pt idx="64">
                  <c:v>43800</c:v>
                </c:pt>
                <c:pt idx="65">
                  <c:v>43831</c:v>
                </c:pt>
                <c:pt idx="66">
                  <c:v>43862</c:v>
                </c:pt>
                <c:pt idx="67">
                  <c:v>43891</c:v>
                </c:pt>
                <c:pt idx="68">
                  <c:v>43922</c:v>
                </c:pt>
                <c:pt idx="69">
                  <c:v>43952</c:v>
                </c:pt>
              </c:numCache>
            </c:numRef>
          </c:cat>
          <c:val>
            <c:numRef>
              <c:f>Graph_3!$G$90:$G$159</c:f>
              <c:numCache>
                <c:formatCode>General</c:formatCode>
                <c:ptCount val="70"/>
                <c:pt idx="6" formatCode="#,##0">
                  <c:v>409.54620271082587</c:v>
                </c:pt>
                <c:pt idx="7" formatCode="#,##0">
                  <c:v>454.41500000000002</c:v>
                </c:pt>
                <c:pt idx="31" formatCode="#,##0">
                  <c:v>1086.4221508678768</c:v>
                </c:pt>
                <c:pt idx="32" formatCode="#,##0">
                  <c:v>978.82101699426721</c:v>
                </c:pt>
                <c:pt idx="33" formatCode="#,##0">
                  <c:v>229.90092462783636</c:v>
                </c:pt>
                <c:pt idx="34" formatCode="#,##0">
                  <c:v>92.946363636363628</c:v>
                </c:pt>
                <c:pt idx="35" formatCode="#,##0">
                  <c:v>87.649999999999991</c:v>
                </c:pt>
                <c:pt idx="38" formatCode="#,##0">
                  <c:v>0</c:v>
                </c:pt>
                <c:pt idx="39" formatCode="#,##0">
                  <c:v>447.65552121670459</c:v>
                </c:pt>
                <c:pt idx="40" formatCode="#,##0">
                  <c:v>201.70903225806458</c:v>
                </c:pt>
                <c:pt idx="41" formatCode="#,##0">
                  <c:v>89.838709677419331</c:v>
                </c:pt>
                <c:pt idx="42" formatCode="#,##0">
                  <c:v>403.25678571428568</c:v>
                </c:pt>
                <c:pt idx="43" formatCode="#,##0">
                  <c:v>576.96163490035087</c:v>
                </c:pt>
                <c:pt idx="44" formatCode="#,##0">
                  <c:v>1087.7691853947242</c:v>
                </c:pt>
                <c:pt idx="45" formatCode="#,##0">
                  <c:v>60.264193548387112</c:v>
                </c:pt>
                <c:pt idx="46" formatCode="#,##0">
                  <c:v>75.845882352941189</c:v>
                </c:pt>
                <c:pt idx="50" formatCode="#,##0">
                  <c:v>0</c:v>
                </c:pt>
                <c:pt idx="51" formatCode="#,##0">
                  <c:v>0</c:v>
                </c:pt>
                <c:pt idx="52" formatCode="#,##0">
                  <c:v>0</c:v>
                </c:pt>
                <c:pt idx="53" formatCode="#,##0">
                  <c:v>0</c:v>
                </c:pt>
                <c:pt idx="54" formatCode="#,##0">
                  <c:v>14.153869047619049</c:v>
                </c:pt>
                <c:pt idx="55" formatCode="#,##0">
                  <c:v>505.33797696479081</c:v>
                </c:pt>
                <c:pt idx="56" formatCode="#,##0">
                  <c:v>666.54096492710846</c:v>
                </c:pt>
                <c:pt idx="57" formatCode="#,##0">
                  <c:v>91.467407401496757</c:v>
                </c:pt>
                <c:pt idx="58" formatCode="#,##0">
                  <c:v>118.53939116619263</c:v>
                </c:pt>
                <c:pt idx="62" formatCode="#,##0">
                  <c:v>0</c:v>
                </c:pt>
                <c:pt idx="63" formatCode="#,##0">
                  <c:v>0</c:v>
                </c:pt>
                <c:pt idx="64" formatCode="#,##0">
                  <c:v>0</c:v>
                </c:pt>
                <c:pt idx="65" formatCode="#,##0">
                  <c:v>0</c:v>
                </c:pt>
                <c:pt idx="66" formatCode="#,##0">
                  <c:v>6.3034482758620687</c:v>
                </c:pt>
                <c:pt idx="67" formatCode="#,##0">
                  <c:v>597.44627071728848</c:v>
                </c:pt>
                <c:pt idx="68" formatCode="#,##0">
                  <c:v>683.69330694899588</c:v>
                </c:pt>
                <c:pt idx="69" formatCode="#,##0">
                  <c:v>263.32174018990003</c:v>
                </c:pt>
              </c:numCache>
            </c:numRef>
          </c:val>
        </c:ser>
        <c:ser>
          <c:idx val="1"/>
          <c:order val="2"/>
          <c:tx>
            <c:strRef>
              <c:f>Graph_3!$C$1</c:f>
              <c:strCache>
                <c:ptCount val="1"/>
                <c:pt idx="0">
                  <c:v>Water Available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numRef>
              <c:f>Graph_3!$C$90:$C$159</c:f>
              <c:numCache>
                <c:formatCode>mmm\-yy</c:formatCode>
                <c:ptCount val="70"/>
                <c:pt idx="0">
                  <c:v>41852</c:v>
                </c:pt>
                <c:pt idx="1">
                  <c:v>41883</c:v>
                </c:pt>
                <c:pt idx="2">
                  <c:v>41913</c:v>
                </c:pt>
                <c:pt idx="3">
                  <c:v>41944</c:v>
                </c:pt>
                <c:pt idx="4">
                  <c:v>41974</c:v>
                </c:pt>
                <c:pt idx="5">
                  <c:v>42005</c:v>
                </c:pt>
                <c:pt idx="6">
                  <c:v>42036</c:v>
                </c:pt>
                <c:pt idx="7">
                  <c:v>42064</c:v>
                </c:pt>
                <c:pt idx="8">
                  <c:v>42095</c:v>
                </c:pt>
                <c:pt idx="9">
                  <c:v>42125</c:v>
                </c:pt>
                <c:pt idx="10">
                  <c:v>42156</c:v>
                </c:pt>
                <c:pt idx="11">
                  <c:v>42186</c:v>
                </c:pt>
                <c:pt idx="12">
                  <c:v>42217</c:v>
                </c:pt>
                <c:pt idx="13">
                  <c:v>42248</c:v>
                </c:pt>
                <c:pt idx="14">
                  <c:v>42278</c:v>
                </c:pt>
                <c:pt idx="15">
                  <c:v>42309</c:v>
                </c:pt>
                <c:pt idx="16">
                  <c:v>42339</c:v>
                </c:pt>
                <c:pt idx="17">
                  <c:v>42370</c:v>
                </c:pt>
                <c:pt idx="18">
                  <c:v>42401</c:v>
                </c:pt>
                <c:pt idx="19">
                  <c:v>42430</c:v>
                </c:pt>
                <c:pt idx="20">
                  <c:v>42461</c:v>
                </c:pt>
                <c:pt idx="21">
                  <c:v>42491</c:v>
                </c:pt>
                <c:pt idx="22">
                  <c:v>42522</c:v>
                </c:pt>
                <c:pt idx="23">
                  <c:v>42552</c:v>
                </c:pt>
                <c:pt idx="24">
                  <c:v>42583</c:v>
                </c:pt>
                <c:pt idx="25">
                  <c:v>42614</c:v>
                </c:pt>
                <c:pt idx="26">
                  <c:v>42644</c:v>
                </c:pt>
                <c:pt idx="27">
                  <c:v>42675</c:v>
                </c:pt>
                <c:pt idx="28">
                  <c:v>42705</c:v>
                </c:pt>
                <c:pt idx="29">
                  <c:v>42736</c:v>
                </c:pt>
                <c:pt idx="30">
                  <c:v>42767</c:v>
                </c:pt>
                <c:pt idx="31">
                  <c:v>42795</c:v>
                </c:pt>
                <c:pt idx="32">
                  <c:v>42826</c:v>
                </c:pt>
                <c:pt idx="33">
                  <c:v>42856</c:v>
                </c:pt>
                <c:pt idx="34">
                  <c:v>42887</c:v>
                </c:pt>
                <c:pt idx="35">
                  <c:v>42917</c:v>
                </c:pt>
                <c:pt idx="36">
                  <c:v>42948</c:v>
                </c:pt>
                <c:pt idx="37">
                  <c:v>42979</c:v>
                </c:pt>
                <c:pt idx="38">
                  <c:v>43009</c:v>
                </c:pt>
                <c:pt idx="39">
                  <c:v>43040</c:v>
                </c:pt>
                <c:pt idx="40">
                  <c:v>43070</c:v>
                </c:pt>
                <c:pt idx="41">
                  <c:v>43101</c:v>
                </c:pt>
                <c:pt idx="42">
                  <c:v>43132</c:v>
                </c:pt>
                <c:pt idx="43">
                  <c:v>43160</c:v>
                </c:pt>
                <c:pt idx="44">
                  <c:v>43191</c:v>
                </c:pt>
                <c:pt idx="45">
                  <c:v>43221</c:v>
                </c:pt>
                <c:pt idx="46">
                  <c:v>43252</c:v>
                </c:pt>
                <c:pt idx="47">
                  <c:v>43282</c:v>
                </c:pt>
                <c:pt idx="48">
                  <c:v>43313</c:v>
                </c:pt>
                <c:pt idx="49">
                  <c:v>43344</c:v>
                </c:pt>
                <c:pt idx="50">
                  <c:v>43374</c:v>
                </c:pt>
                <c:pt idx="51">
                  <c:v>43405</c:v>
                </c:pt>
                <c:pt idx="52">
                  <c:v>43435</c:v>
                </c:pt>
                <c:pt idx="53">
                  <c:v>43466</c:v>
                </c:pt>
                <c:pt idx="54">
                  <c:v>43497</c:v>
                </c:pt>
                <c:pt idx="55">
                  <c:v>43525</c:v>
                </c:pt>
                <c:pt idx="56">
                  <c:v>43556</c:v>
                </c:pt>
                <c:pt idx="57">
                  <c:v>43586</c:v>
                </c:pt>
                <c:pt idx="58">
                  <c:v>43617</c:v>
                </c:pt>
                <c:pt idx="59">
                  <c:v>43647</c:v>
                </c:pt>
                <c:pt idx="60">
                  <c:v>43678</c:v>
                </c:pt>
                <c:pt idx="61">
                  <c:v>43709</c:v>
                </c:pt>
                <c:pt idx="62">
                  <c:v>43739</c:v>
                </c:pt>
                <c:pt idx="63">
                  <c:v>43770</c:v>
                </c:pt>
                <c:pt idx="64">
                  <c:v>43800</c:v>
                </c:pt>
                <c:pt idx="65">
                  <c:v>43831</c:v>
                </c:pt>
                <c:pt idx="66">
                  <c:v>43862</c:v>
                </c:pt>
                <c:pt idx="67">
                  <c:v>43891</c:v>
                </c:pt>
                <c:pt idx="68">
                  <c:v>43922</c:v>
                </c:pt>
                <c:pt idx="69">
                  <c:v>43952</c:v>
                </c:pt>
              </c:numCache>
            </c:numRef>
          </c:cat>
          <c:val>
            <c:numRef>
              <c:f>Graph_3!$H$90:$H$159</c:f>
              <c:numCache>
                <c:formatCode>General</c:formatCode>
                <c:ptCount val="70"/>
                <c:pt idx="2" formatCode="#,##0">
                  <c:v>569.60831862868667</c:v>
                </c:pt>
                <c:pt idx="3" formatCode="#,##0">
                  <c:v>339.9017090160491</c:v>
                </c:pt>
                <c:pt idx="4" formatCode="#,##0">
                  <c:v>806.28960699968286</c:v>
                </c:pt>
                <c:pt idx="5" formatCode="#,##0">
                  <c:v>1439.3402180895614</c:v>
                </c:pt>
                <c:pt idx="6" formatCode="#,##0">
                  <c:v>1764.5358431267989</c:v>
                </c:pt>
                <c:pt idx="7" formatCode="#,##0">
                  <c:v>-480.61704388370725</c:v>
                </c:pt>
                <c:pt idx="14" formatCode="#,##0">
                  <c:v>438.44645381799717</c:v>
                </c:pt>
                <c:pt idx="15" formatCode="#,##0">
                  <c:v>549.55358583073996</c:v>
                </c:pt>
                <c:pt idx="16" formatCode="#,##0">
                  <c:v>242.56651723333366</c:v>
                </c:pt>
                <c:pt idx="17" formatCode="#,##0">
                  <c:v>360.0261590475252</c:v>
                </c:pt>
                <c:pt idx="18" formatCode="#,##0">
                  <c:v>285.68221801098241</c:v>
                </c:pt>
                <c:pt idx="19" formatCode="#,##0">
                  <c:v>-124.05218096226807</c:v>
                </c:pt>
                <c:pt idx="20" formatCode="#,##0">
                  <c:v>2.4605495336516015E-2</c:v>
                </c:pt>
                <c:pt idx="26" formatCode="#,##0">
                  <c:v>162.97666666666657</c:v>
                </c:pt>
                <c:pt idx="27" formatCode="#,##0">
                  <c:v>345.66166666666675</c:v>
                </c:pt>
                <c:pt idx="28" formatCode="#,##0">
                  <c:v>445.06096774193543</c:v>
                </c:pt>
                <c:pt idx="29" formatCode="#,##0">
                  <c:v>495.49677419354833</c:v>
                </c:pt>
                <c:pt idx="30" formatCode="#,##0">
                  <c:v>527.61500000000001</c:v>
                </c:pt>
                <c:pt idx="31" formatCode="#,##0">
                  <c:v>16209.433010422445</c:v>
                </c:pt>
                <c:pt idx="32" formatCode="#,##0">
                  <c:v>14562.018316339067</c:v>
                </c:pt>
                <c:pt idx="33" formatCode="#,##0">
                  <c:v>9493.7324087054967</c:v>
                </c:pt>
                <c:pt idx="34" formatCode="#,##0">
                  <c:v>5364.320303030303</c:v>
                </c:pt>
                <c:pt idx="35" formatCode="#,##0">
                  <c:v>4215.72</c:v>
                </c:pt>
                <c:pt idx="38" formatCode="#,##0">
                  <c:v>541.4354838709678</c:v>
                </c:pt>
                <c:pt idx="39" formatCode="#,##0">
                  <c:v>1284.7444787832956</c:v>
                </c:pt>
                <c:pt idx="40" formatCode="#,##0">
                  <c:v>5313.6780645161289</c:v>
                </c:pt>
                <c:pt idx="41" formatCode="#,##0">
                  <c:v>7111.333225806452</c:v>
                </c:pt>
                <c:pt idx="42" formatCode="#,##0">
                  <c:v>5101.4596428571431</c:v>
                </c:pt>
                <c:pt idx="43" formatCode="#,##0">
                  <c:v>5101.437397357714</c:v>
                </c:pt>
                <c:pt idx="44" formatCode="#,##0">
                  <c:v>11843.475814605277</c:v>
                </c:pt>
                <c:pt idx="45" formatCode="#,##0">
                  <c:v>8784.7454838709673</c:v>
                </c:pt>
                <c:pt idx="46" formatCode="#,##0">
                  <c:v>6938.5006561085984</c:v>
                </c:pt>
                <c:pt idx="50" formatCode="#,##0">
                  <c:v>530.69961290322578</c:v>
                </c:pt>
                <c:pt idx="51" formatCode="#,##0">
                  <c:v>352.41800000000001</c:v>
                </c:pt>
                <c:pt idx="52" formatCode="#,##0">
                  <c:v>630.48752258064519</c:v>
                </c:pt>
                <c:pt idx="53" formatCode="#,##0">
                  <c:v>-357.50838709677407</c:v>
                </c:pt>
                <c:pt idx="54" formatCode="#,##0">
                  <c:v>-951.30619963369986</c:v>
                </c:pt>
                <c:pt idx="55" formatCode="#,##0">
                  <c:v>3824.4851428446118</c:v>
                </c:pt>
                <c:pt idx="56" formatCode="#,##0">
                  <c:v>4836.5948765457833</c:v>
                </c:pt>
                <c:pt idx="57" formatCode="#,##0">
                  <c:v>4661.9133853260391</c:v>
                </c:pt>
                <c:pt idx="58" formatCode="#,##0">
                  <c:v>2173.4979660983031</c:v>
                </c:pt>
                <c:pt idx="62" formatCode="#,##0">
                  <c:v>112.4169532018891</c:v>
                </c:pt>
                <c:pt idx="63" formatCode="#,##0">
                  <c:v>-811.92645481609952</c:v>
                </c:pt>
                <c:pt idx="64" formatCode="#,##0">
                  <c:v>-439.29493730356791</c:v>
                </c:pt>
                <c:pt idx="65" formatCode="#,##0">
                  <c:v>-515.7869427435437</c:v>
                </c:pt>
                <c:pt idx="66" formatCode="#,##0">
                  <c:v>-766.80333538296622</c:v>
                </c:pt>
                <c:pt idx="67" formatCode="#,##0">
                  <c:v>132.68896698664378</c:v>
                </c:pt>
                <c:pt idx="68" formatCode="#,##0">
                  <c:v>1338.8903947230447</c:v>
                </c:pt>
                <c:pt idx="69" formatCode="#,##0">
                  <c:v>2036.1578676069216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gapDepth val="79"/>
        <c:shape val="box"/>
        <c:axId val="438705080"/>
        <c:axId val="366813840"/>
        <c:axId val="0"/>
      </c:bar3DChart>
      <c:dateAx>
        <c:axId val="438705080"/>
        <c:scaling>
          <c:orientation val="minMax"/>
          <c:max val="44136"/>
          <c:min val="41852"/>
        </c:scaling>
        <c:delete val="0"/>
        <c:axPos val="b"/>
        <c:numFmt formatCode="[$-409]mmm\-yyyy;@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366813840"/>
        <c:crosses val="autoZero"/>
        <c:auto val="1"/>
        <c:lblOffset val="100"/>
        <c:baseTimeUnit val="months"/>
        <c:majorUnit val="1"/>
        <c:majorTimeUnit val="years"/>
        <c:minorUnit val="1"/>
        <c:minorTimeUnit val="months"/>
      </c:dateAx>
      <c:valAx>
        <c:axId val="366813840"/>
        <c:scaling>
          <c:orientation val="minMax"/>
          <c:max val="45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438705080"/>
        <c:crossesAt val="40909"/>
        <c:crossBetween val="between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2083603455818023"/>
          <c:y val="0.94792729834160483"/>
          <c:w val="0.65956091426071739"/>
          <c:h val="4.0936868510905167E-2"/>
        </c:manualLayout>
      </c:layout>
      <c:overlay val="0"/>
      <c:txPr>
        <a:bodyPr/>
        <a:lstStyle/>
        <a:p>
          <a:pPr>
            <a:defRPr sz="1800" b="1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>
        <a:lumMod val="75000"/>
      </a:schemeClr>
    </a:solidFill>
    <a:ln>
      <a:solidFill>
        <a:schemeClr val="accent5">
          <a:lumMod val="75000"/>
        </a:schemeClr>
      </a:solidFill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1.09361E-7</cdr:x>
      <cdr:y>0.14477</cdr:y>
    </cdr:from>
    <cdr:to>
      <cdr:x>0.05833</cdr:x>
      <cdr:y>0.79789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1967867" y="2958468"/>
          <a:ext cx="4469137" cy="5334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>
              <a:solidFill>
                <a:schemeClr val="bg1"/>
              </a:solidFill>
            </a:rPr>
            <a:t>Water</a:t>
          </a:r>
          <a:r>
            <a:rPr lang="en-US" sz="2400" b="1" baseline="0" dirty="0">
              <a:solidFill>
                <a:schemeClr val="bg1"/>
              </a:solidFill>
            </a:rPr>
            <a:t> Availability / Recharge</a:t>
          </a:r>
          <a:r>
            <a:rPr lang="en-US" sz="2400" b="1" dirty="0">
              <a:solidFill>
                <a:schemeClr val="bg1"/>
              </a:solidFill>
            </a:rPr>
            <a:t> (cfs)</a:t>
          </a:r>
        </a:p>
      </cdr:txBody>
    </cdr:sp>
  </cdr:relSizeAnchor>
  <cdr:relSizeAnchor xmlns:cdr="http://schemas.openxmlformats.org/drawingml/2006/chartDrawing">
    <cdr:from>
      <cdr:x>0</cdr:x>
      <cdr:y>0.28715</cdr:y>
    </cdr:from>
    <cdr:to>
      <cdr:x>0.03537</cdr:x>
      <cdr:y>0.80723</cdr:y>
    </cdr:to>
    <cdr:sp macro="" textlink="">
      <cdr:nvSpPr>
        <cdr:cNvPr id="4" name="TextBox 1"/>
        <cdr:cNvSpPr txBox="1"/>
      </cdr:nvSpPr>
      <cdr:spPr>
        <a:xfrm xmlns:a="http://schemas.openxmlformats.org/drawingml/2006/main" rot="16200000">
          <a:off x="-1095375" y="2457453"/>
          <a:ext cx="2466976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595" cy="461489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911" y="0"/>
            <a:ext cx="3011595" cy="461489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fld id="{DBC0D94F-7792-4C4B-97C7-AB0C6C8960E0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3012"/>
            <a:ext cx="3011595" cy="461489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911" y="8773012"/>
            <a:ext cx="3011595" cy="461489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fld id="{99F97182-A107-41D6-8041-056E8CBDFE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99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171" y="1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r">
              <a:defRPr sz="1200"/>
            </a:lvl1pPr>
          </a:lstStyle>
          <a:p>
            <a:fld id="{AF341757-B2D7-4D24-9341-2C7310829228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5" tIns="46237" rIns="92475" bIns="4623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7"/>
            <a:ext cx="5560060" cy="4156234"/>
          </a:xfrm>
          <a:prstGeom prst="rect">
            <a:avLst/>
          </a:prstGeom>
        </p:spPr>
        <p:txBody>
          <a:bodyPr vert="horz" lIns="92475" tIns="46237" rIns="92475" bIns="4623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136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171" y="8772136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r">
              <a:defRPr sz="1200"/>
            </a:lvl1pPr>
          </a:lstStyle>
          <a:p>
            <a:fld id="{21002DB3-141C-4EC0-97C7-5A05CA1144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9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6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93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87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85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82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80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75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71" algn="l" defTabSz="9139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850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693738"/>
            <a:ext cx="4616450" cy="3462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5984">
              <a:defRPr/>
            </a:pPr>
            <a:endParaRPr lang="en-US" dirty="0" smtClean="0"/>
          </a:p>
          <a:p>
            <a:pPr defTabSz="905984">
              <a:defRPr/>
            </a:pPr>
            <a:endParaRPr lang="en-US" dirty="0" smtClean="0"/>
          </a:p>
          <a:p>
            <a:pPr defTabSz="905984">
              <a:defRPr/>
            </a:pPr>
            <a:endParaRPr lang="en-US" dirty="0" smtClean="0"/>
          </a:p>
          <a:p>
            <a:pPr defTabSz="90598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0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12">
              <a:defRPr/>
            </a:pP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42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45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830">
              <a:defRPr/>
            </a:pP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89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12">
              <a:defRPr/>
            </a:pPr>
            <a:r>
              <a:rPr lang="en-US" sz="1600" b="1" baseline="0" dirty="0" smtClean="0"/>
              <a:t>AVG Diversion rate 355 </a:t>
            </a:r>
            <a:r>
              <a:rPr lang="en-US" sz="1600" b="1" baseline="0" dirty="0" err="1" smtClean="0"/>
              <a:t>cfs</a:t>
            </a:r>
            <a:endParaRPr lang="en-US" sz="1600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86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693738"/>
            <a:ext cx="4616450" cy="3462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5984">
              <a:defRPr/>
            </a:pPr>
            <a:r>
              <a:rPr lang="en-US" sz="1400" dirty="0" smtClean="0"/>
              <a:t>NF:  Oct 24 - May 14</a:t>
            </a:r>
          </a:p>
          <a:p>
            <a:pPr defTabSz="905984">
              <a:defRPr/>
            </a:pPr>
            <a:r>
              <a:rPr lang="en-US" sz="1400" dirty="0" smtClean="0"/>
              <a:t>Milner Flow</a:t>
            </a:r>
            <a:r>
              <a:rPr lang="en-US" sz="1400" baseline="0" dirty="0" smtClean="0"/>
              <a:t> – 0   Jan 8 – Feb 23</a:t>
            </a:r>
            <a:endParaRPr lang="en-US" sz="1400" dirty="0" smtClean="0"/>
          </a:p>
          <a:p>
            <a:pPr defTabSz="905984">
              <a:defRPr/>
            </a:pPr>
            <a:endParaRPr lang="en-US" dirty="0" smtClean="0"/>
          </a:p>
          <a:p>
            <a:pPr defTabSz="905984">
              <a:defRPr/>
            </a:pPr>
            <a:endParaRPr lang="en-US" dirty="0" smtClean="0"/>
          </a:p>
          <a:p>
            <a:pPr defTabSz="90598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24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12">
              <a:defRPr/>
            </a:pPr>
            <a:endParaRPr lang="en-US" dirty="0" smtClean="0"/>
          </a:p>
          <a:p>
            <a:pPr defTabSz="914212">
              <a:defRPr/>
            </a:pPr>
            <a:endParaRPr lang="en-US" dirty="0" smtClean="0"/>
          </a:p>
          <a:p>
            <a:pPr defTabSz="914212">
              <a:defRPr/>
            </a:pPr>
            <a:endParaRPr lang="en-US" dirty="0" smtClean="0"/>
          </a:p>
          <a:p>
            <a:pPr defTabSz="9142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6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7830">
              <a:defRPr/>
            </a:pP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smtClean="0"/>
              <a:t>Milner Flow 0: Nov 13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55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smtClean="0"/>
              <a:t>~</a:t>
            </a:r>
            <a:r>
              <a:rPr lang="en-US" sz="1600" b="1" dirty="0" smtClean="0"/>
              <a:t>80-90 </a:t>
            </a:r>
            <a:r>
              <a:rPr lang="en-US" sz="1600" b="1" dirty="0" err="1" smtClean="0"/>
              <a:t>cfs</a:t>
            </a:r>
            <a:r>
              <a:rPr lang="en-US" sz="1600" b="1" dirty="0" smtClean="0"/>
              <a:t> gain between Minidoka &amp; Milner</a:t>
            </a:r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40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12">
              <a:defRPr/>
            </a:pPr>
            <a:r>
              <a:rPr lang="en-US" sz="1600" b="1" baseline="0" dirty="0" smtClean="0"/>
              <a:t>AVG Diversion rate </a:t>
            </a:r>
            <a:r>
              <a:rPr lang="en-US" sz="1600" b="1" baseline="0" dirty="0" smtClean="0"/>
              <a:t>402 </a:t>
            </a:r>
            <a:r>
              <a:rPr lang="en-US" sz="1600" b="1" baseline="0" dirty="0" smtClean="0"/>
              <a:t>cfs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02DB3-141C-4EC0-97C7-5A05CA1144A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1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6"/>
            <a:ext cx="7772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5" y="3840480"/>
            <a:ext cx="6400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5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6"/>
            <a:ext cx="7772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5" y="3840480"/>
            <a:ext cx="6400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9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830" y="1623314"/>
            <a:ext cx="8292338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11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96111" y="815339"/>
            <a:ext cx="6570345" cy="5175885"/>
          </a:xfrm>
          <a:custGeom>
            <a:avLst/>
            <a:gdLst/>
            <a:ahLst/>
            <a:cxnLst/>
            <a:rect l="l" t="t" r="r" b="b"/>
            <a:pathLst>
              <a:path w="6570345" h="5175885">
                <a:moveTo>
                  <a:pt x="0" y="5175504"/>
                </a:moveTo>
                <a:lnTo>
                  <a:pt x="6569964" y="5175504"/>
                </a:lnTo>
                <a:lnTo>
                  <a:pt x="6569964" y="0"/>
                </a:lnTo>
                <a:lnTo>
                  <a:pt x="0" y="0"/>
                </a:lnTo>
                <a:lnTo>
                  <a:pt x="0" y="517550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854968" y="5472684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854968" y="4954523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54968" y="4437888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854968" y="3919728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854968" y="3403091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854968" y="2884932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854968" y="2366772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854968" y="1850135"/>
            <a:ext cx="6462395" cy="0"/>
          </a:xfrm>
          <a:custGeom>
            <a:avLst/>
            <a:gdLst/>
            <a:ahLst/>
            <a:cxnLst/>
            <a:rect l="l" t="t" r="r" b="b"/>
            <a:pathLst>
              <a:path w="6462395">
                <a:moveTo>
                  <a:pt x="0" y="0"/>
                </a:moveTo>
                <a:lnTo>
                  <a:pt x="646188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854968" y="1331975"/>
            <a:ext cx="6462395" cy="0"/>
          </a:xfrm>
          <a:custGeom>
            <a:avLst/>
            <a:gdLst/>
            <a:ahLst/>
            <a:cxnLst/>
            <a:rect l="l" t="t" r="r" b="b"/>
            <a:pathLst>
              <a:path w="6462395">
                <a:moveTo>
                  <a:pt x="0" y="0"/>
                </a:moveTo>
                <a:lnTo>
                  <a:pt x="646188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854968" y="815339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896111" y="815344"/>
            <a:ext cx="0" cy="5215255"/>
          </a:xfrm>
          <a:custGeom>
            <a:avLst/>
            <a:gdLst/>
            <a:ahLst/>
            <a:cxnLst/>
            <a:rect l="l" t="t" r="r" b="b"/>
            <a:pathLst>
              <a:path h="5215255">
                <a:moveTo>
                  <a:pt x="0" y="0"/>
                </a:moveTo>
                <a:lnTo>
                  <a:pt x="0" y="5215128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854968" y="5989701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906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1552955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2209800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2866644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3523488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4180332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4837176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5494020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6150864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" name="bk object 37"/>
          <p:cNvSpPr/>
          <p:nvPr/>
        </p:nvSpPr>
        <p:spPr>
          <a:xfrm>
            <a:off x="6807707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" name="bk object 38"/>
          <p:cNvSpPr/>
          <p:nvPr/>
        </p:nvSpPr>
        <p:spPr>
          <a:xfrm>
            <a:off x="7464552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" name="bk object 39"/>
          <p:cNvSpPr/>
          <p:nvPr/>
        </p:nvSpPr>
        <p:spPr>
          <a:xfrm>
            <a:off x="950218" y="851158"/>
            <a:ext cx="6515100" cy="3290570"/>
          </a:xfrm>
          <a:custGeom>
            <a:avLst/>
            <a:gdLst/>
            <a:ahLst/>
            <a:cxnLst/>
            <a:rect l="l" t="t" r="r" b="b"/>
            <a:pathLst>
              <a:path w="6515100" h="3290570">
                <a:moveTo>
                  <a:pt x="0" y="0"/>
                </a:moveTo>
                <a:lnTo>
                  <a:pt x="54864" y="41148"/>
                </a:lnTo>
                <a:lnTo>
                  <a:pt x="109728" y="80772"/>
                </a:lnTo>
                <a:lnTo>
                  <a:pt x="164592" y="121920"/>
                </a:lnTo>
                <a:lnTo>
                  <a:pt x="219456" y="161544"/>
                </a:lnTo>
                <a:lnTo>
                  <a:pt x="274320" y="202692"/>
                </a:lnTo>
                <a:lnTo>
                  <a:pt x="329184" y="242316"/>
                </a:lnTo>
                <a:lnTo>
                  <a:pt x="384048" y="283463"/>
                </a:lnTo>
                <a:lnTo>
                  <a:pt x="437388" y="324612"/>
                </a:lnTo>
                <a:lnTo>
                  <a:pt x="492252" y="364236"/>
                </a:lnTo>
                <a:lnTo>
                  <a:pt x="547116" y="405384"/>
                </a:lnTo>
                <a:lnTo>
                  <a:pt x="601980" y="446532"/>
                </a:lnTo>
                <a:lnTo>
                  <a:pt x="656844" y="487680"/>
                </a:lnTo>
                <a:lnTo>
                  <a:pt x="711708" y="528828"/>
                </a:lnTo>
                <a:lnTo>
                  <a:pt x="766572" y="569976"/>
                </a:lnTo>
                <a:lnTo>
                  <a:pt x="821436" y="609600"/>
                </a:lnTo>
                <a:lnTo>
                  <a:pt x="876300" y="650748"/>
                </a:lnTo>
                <a:lnTo>
                  <a:pt x="931163" y="691896"/>
                </a:lnTo>
                <a:lnTo>
                  <a:pt x="986028" y="731520"/>
                </a:lnTo>
                <a:lnTo>
                  <a:pt x="1040892" y="771144"/>
                </a:lnTo>
                <a:lnTo>
                  <a:pt x="1095756" y="810768"/>
                </a:lnTo>
                <a:lnTo>
                  <a:pt x="1149096" y="850392"/>
                </a:lnTo>
                <a:lnTo>
                  <a:pt x="1203960" y="890016"/>
                </a:lnTo>
                <a:lnTo>
                  <a:pt x="1258824" y="928116"/>
                </a:lnTo>
                <a:lnTo>
                  <a:pt x="1313688" y="967740"/>
                </a:lnTo>
                <a:lnTo>
                  <a:pt x="1368552" y="1005840"/>
                </a:lnTo>
                <a:lnTo>
                  <a:pt x="1423416" y="1043940"/>
                </a:lnTo>
                <a:lnTo>
                  <a:pt x="1478280" y="1082040"/>
                </a:lnTo>
                <a:lnTo>
                  <a:pt x="1533144" y="1120140"/>
                </a:lnTo>
                <a:lnTo>
                  <a:pt x="1588008" y="1156716"/>
                </a:lnTo>
                <a:lnTo>
                  <a:pt x="1642872" y="1193292"/>
                </a:lnTo>
                <a:lnTo>
                  <a:pt x="1697736" y="1229868"/>
                </a:lnTo>
                <a:lnTo>
                  <a:pt x="1752600" y="1266444"/>
                </a:lnTo>
                <a:lnTo>
                  <a:pt x="1807464" y="1301496"/>
                </a:lnTo>
                <a:lnTo>
                  <a:pt x="1860804" y="1338072"/>
                </a:lnTo>
                <a:lnTo>
                  <a:pt x="1915668" y="1371600"/>
                </a:lnTo>
                <a:lnTo>
                  <a:pt x="1970532" y="1406652"/>
                </a:lnTo>
                <a:lnTo>
                  <a:pt x="2025396" y="1441704"/>
                </a:lnTo>
                <a:lnTo>
                  <a:pt x="2080260" y="1475232"/>
                </a:lnTo>
                <a:lnTo>
                  <a:pt x="2135124" y="1508760"/>
                </a:lnTo>
                <a:lnTo>
                  <a:pt x="2189988" y="1542288"/>
                </a:lnTo>
                <a:lnTo>
                  <a:pt x="2244852" y="1574292"/>
                </a:lnTo>
                <a:lnTo>
                  <a:pt x="2299716" y="1607820"/>
                </a:lnTo>
                <a:lnTo>
                  <a:pt x="2354580" y="1639824"/>
                </a:lnTo>
                <a:lnTo>
                  <a:pt x="2409444" y="1671828"/>
                </a:lnTo>
                <a:lnTo>
                  <a:pt x="2464308" y="1702308"/>
                </a:lnTo>
                <a:lnTo>
                  <a:pt x="2517648" y="1734312"/>
                </a:lnTo>
                <a:lnTo>
                  <a:pt x="2572512" y="1764792"/>
                </a:lnTo>
                <a:lnTo>
                  <a:pt x="2627376" y="1795272"/>
                </a:lnTo>
                <a:lnTo>
                  <a:pt x="2682240" y="1824228"/>
                </a:lnTo>
                <a:lnTo>
                  <a:pt x="2737104" y="1854708"/>
                </a:lnTo>
                <a:lnTo>
                  <a:pt x="2791968" y="1883664"/>
                </a:lnTo>
                <a:lnTo>
                  <a:pt x="2846832" y="1912620"/>
                </a:lnTo>
                <a:lnTo>
                  <a:pt x="2901696" y="1941576"/>
                </a:lnTo>
                <a:lnTo>
                  <a:pt x="2956560" y="1970532"/>
                </a:lnTo>
                <a:lnTo>
                  <a:pt x="3011424" y="1997964"/>
                </a:lnTo>
                <a:lnTo>
                  <a:pt x="3066288" y="2026920"/>
                </a:lnTo>
                <a:lnTo>
                  <a:pt x="3121152" y="2054352"/>
                </a:lnTo>
                <a:lnTo>
                  <a:pt x="3176016" y="2080260"/>
                </a:lnTo>
                <a:lnTo>
                  <a:pt x="3229356" y="2107692"/>
                </a:lnTo>
                <a:lnTo>
                  <a:pt x="3284220" y="2135124"/>
                </a:lnTo>
                <a:lnTo>
                  <a:pt x="3339084" y="2161032"/>
                </a:lnTo>
                <a:lnTo>
                  <a:pt x="3393948" y="2186940"/>
                </a:lnTo>
                <a:lnTo>
                  <a:pt x="3448812" y="2212848"/>
                </a:lnTo>
                <a:lnTo>
                  <a:pt x="3503676" y="2237232"/>
                </a:lnTo>
                <a:lnTo>
                  <a:pt x="3558540" y="2263140"/>
                </a:lnTo>
                <a:lnTo>
                  <a:pt x="3613404" y="2287524"/>
                </a:lnTo>
                <a:lnTo>
                  <a:pt x="3668268" y="2311908"/>
                </a:lnTo>
                <a:lnTo>
                  <a:pt x="3723132" y="2336292"/>
                </a:lnTo>
                <a:lnTo>
                  <a:pt x="3777996" y="2360676"/>
                </a:lnTo>
                <a:lnTo>
                  <a:pt x="3832860" y="2385060"/>
                </a:lnTo>
                <a:lnTo>
                  <a:pt x="3887724" y="2407920"/>
                </a:lnTo>
                <a:lnTo>
                  <a:pt x="3941064" y="2432304"/>
                </a:lnTo>
                <a:lnTo>
                  <a:pt x="3995928" y="2455164"/>
                </a:lnTo>
                <a:lnTo>
                  <a:pt x="4050791" y="2478024"/>
                </a:lnTo>
                <a:lnTo>
                  <a:pt x="4105656" y="2500884"/>
                </a:lnTo>
                <a:lnTo>
                  <a:pt x="4160520" y="2522220"/>
                </a:lnTo>
                <a:lnTo>
                  <a:pt x="4215384" y="2545080"/>
                </a:lnTo>
                <a:lnTo>
                  <a:pt x="4270248" y="2566416"/>
                </a:lnTo>
                <a:lnTo>
                  <a:pt x="4325112" y="2589276"/>
                </a:lnTo>
                <a:lnTo>
                  <a:pt x="4379976" y="2610612"/>
                </a:lnTo>
                <a:lnTo>
                  <a:pt x="4434840" y="2630424"/>
                </a:lnTo>
                <a:lnTo>
                  <a:pt x="4489704" y="2651760"/>
                </a:lnTo>
                <a:lnTo>
                  <a:pt x="4544568" y="2673096"/>
                </a:lnTo>
                <a:lnTo>
                  <a:pt x="4597908" y="2692908"/>
                </a:lnTo>
                <a:lnTo>
                  <a:pt x="4652772" y="2712720"/>
                </a:lnTo>
                <a:lnTo>
                  <a:pt x="4707636" y="2732532"/>
                </a:lnTo>
                <a:lnTo>
                  <a:pt x="4762500" y="2752344"/>
                </a:lnTo>
                <a:lnTo>
                  <a:pt x="4817364" y="2772156"/>
                </a:lnTo>
                <a:lnTo>
                  <a:pt x="4872228" y="2791968"/>
                </a:lnTo>
                <a:lnTo>
                  <a:pt x="4927092" y="2810256"/>
                </a:lnTo>
                <a:lnTo>
                  <a:pt x="4981956" y="2830068"/>
                </a:lnTo>
                <a:lnTo>
                  <a:pt x="5036820" y="2848356"/>
                </a:lnTo>
                <a:lnTo>
                  <a:pt x="5091684" y="2866644"/>
                </a:lnTo>
                <a:lnTo>
                  <a:pt x="5146548" y="2886456"/>
                </a:lnTo>
                <a:lnTo>
                  <a:pt x="5201412" y="2904744"/>
                </a:lnTo>
                <a:lnTo>
                  <a:pt x="5256276" y="2921508"/>
                </a:lnTo>
                <a:lnTo>
                  <a:pt x="5309616" y="2939796"/>
                </a:lnTo>
                <a:lnTo>
                  <a:pt x="5364480" y="2958084"/>
                </a:lnTo>
                <a:lnTo>
                  <a:pt x="5419344" y="2974848"/>
                </a:lnTo>
                <a:lnTo>
                  <a:pt x="5474208" y="2993136"/>
                </a:lnTo>
                <a:lnTo>
                  <a:pt x="5529072" y="3009900"/>
                </a:lnTo>
                <a:lnTo>
                  <a:pt x="5583936" y="3026664"/>
                </a:lnTo>
                <a:lnTo>
                  <a:pt x="5638800" y="3043428"/>
                </a:lnTo>
                <a:lnTo>
                  <a:pt x="5693664" y="3060192"/>
                </a:lnTo>
                <a:lnTo>
                  <a:pt x="5748528" y="3075432"/>
                </a:lnTo>
                <a:lnTo>
                  <a:pt x="5803392" y="3092196"/>
                </a:lnTo>
                <a:lnTo>
                  <a:pt x="5858256" y="3108960"/>
                </a:lnTo>
                <a:lnTo>
                  <a:pt x="5913120" y="3124200"/>
                </a:lnTo>
                <a:lnTo>
                  <a:pt x="5966460" y="3139440"/>
                </a:lnTo>
                <a:lnTo>
                  <a:pt x="6021324" y="3156204"/>
                </a:lnTo>
                <a:lnTo>
                  <a:pt x="6076188" y="3171444"/>
                </a:lnTo>
                <a:lnTo>
                  <a:pt x="6131052" y="3186684"/>
                </a:lnTo>
                <a:lnTo>
                  <a:pt x="6185916" y="3201924"/>
                </a:lnTo>
                <a:lnTo>
                  <a:pt x="6240780" y="3217164"/>
                </a:lnTo>
                <a:lnTo>
                  <a:pt x="6295644" y="3232404"/>
                </a:lnTo>
                <a:lnTo>
                  <a:pt x="6350508" y="3247644"/>
                </a:lnTo>
                <a:lnTo>
                  <a:pt x="6405371" y="3261360"/>
                </a:lnTo>
                <a:lnTo>
                  <a:pt x="6460236" y="3276600"/>
                </a:lnTo>
                <a:lnTo>
                  <a:pt x="6515100" y="3290316"/>
                </a:lnTo>
              </a:path>
            </a:pathLst>
          </a:custGeom>
          <a:ln w="38100">
            <a:solidFill>
              <a:srgbClr val="EAB1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" name="bk object 40"/>
          <p:cNvSpPr/>
          <p:nvPr/>
        </p:nvSpPr>
        <p:spPr>
          <a:xfrm>
            <a:off x="950218" y="817630"/>
            <a:ext cx="6515100" cy="3840479"/>
          </a:xfrm>
          <a:custGeom>
            <a:avLst/>
            <a:gdLst/>
            <a:ahLst/>
            <a:cxnLst/>
            <a:rect l="l" t="t" r="r" b="b"/>
            <a:pathLst>
              <a:path w="6515100" h="3840479">
                <a:moveTo>
                  <a:pt x="0" y="0"/>
                </a:moveTo>
                <a:lnTo>
                  <a:pt x="54864" y="4572"/>
                </a:lnTo>
                <a:lnTo>
                  <a:pt x="109728" y="13715"/>
                </a:lnTo>
                <a:lnTo>
                  <a:pt x="164592" y="25908"/>
                </a:lnTo>
                <a:lnTo>
                  <a:pt x="219456" y="42672"/>
                </a:lnTo>
                <a:lnTo>
                  <a:pt x="274320" y="62484"/>
                </a:lnTo>
                <a:lnTo>
                  <a:pt x="329184" y="86868"/>
                </a:lnTo>
                <a:lnTo>
                  <a:pt x="384048" y="112775"/>
                </a:lnTo>
                <a:lnTo>
                  <a:pt x="437388" y="143256"/>
                </a:lnTo>
                <a:lnTo>
                  <a:pt x="492252" y="175260"/>
                </a:lnTo>
                <a:lnTo>
                  <a:pt x="547116" y="210312"/>
                </a:lnTo>
                <a:lnTo>
                  <a:pt x="601980" y="246887"/>
                </a:lnTo>
                <a:lnTo>
                  <a:pt x="656844" y="286512"/>
                </a:lnTo>
                <a:lnTo>
                  <a:pt x="711708" y="326136"/>
                </a:lnTo>
                <a:lnTo>
                  <a:pt x="766572" y="367284"/>
                </a:lnTo>
                <a:lnTo>
                  <a:pt x="821436" y="409956"/>
                </a:lnTo>
                <a:lnTo>
                  <a:pt x="876300" y="454151"/>
                </a:lnTo>
                <a:lnTo>
                  <a:pt x="931163" y="499872"/>
                </a:lnTo>
                <a:lnTo>
                  <a:pt x="986028" y="545591"/>
                </a:lnTo>
                <a:lnTo>
                  <a:pt x="1040892" y="591312"/>
                </a:lnTo>
                <a:lnTo>
                  <a:pt x="1095756" y="638556"/>
                </a:lnTo>
                <a:lnTo>
                  <a:pt x="1149096" y="685800"/>
                </a:lnTo>
                <a:lnTo>
                  <a:pt x="1203960" y="733044"/>
                </a:lnTo>
                <a:lnTo>
                  <a:pt x="1258824" y="781812"/>
                </a:lnTo>
                <a:lnTo>
                  <a:pt x="1313688" y="830579"/>
                </a:lnTo>
                <a:lnTo>
                  <a:pt x="1368552" y="879348"/>
                </a:lnTo>
                <a:lnTo>
                  <a:pt x="1423416" y="928115"/>
                </a:lnTo>
                <a:lnTo>
                  <a:pt x="1478280" y="975360"/>
                </a:lnTo>
                <a:lnTo>
                  <a:pt x="1533144" y="1024127"/>
                </a:lnTo>
                <a:lnTo>
                  <a:pt x="1588008" y="1072896"/>
                </a:lnTo>
                <a:lnTo>
                  <a:pt x="1642872" y="1121664"/>
                </a:lnTo>
                <a:lnTo>
                  <a:pt x="1697736" y="1170432"/>
                </a:lnTo>
                <a:lnTo>
                  <a:pt x="1752600" y="1219200"/>
                </a:lnTo>
                <a:lnTo>
                  <a:pt x="1807464" y="1266444"/>
                </a:lnTo>
                <a:lnTo>
                  <a:pt x="1860804" y="1315212"/>
                </a:lnTo>
                <a:lnTo>
                  <a:pt x="1915668" y="1362456"/>
                </a:lnTo>
                <a:lnTo>
                  <a:pt x="1970532" y="1409700"/>
                </a:lnTo>
                <a:lnTo>
                  <a:pt x="2025396" y="1455420"/>
                </a:lnTo>
                <a:lnTo>
                  <a:pt x="2080260" y="1502664"/>
                </a:lnTo>
                <a:lnTo>
                  <a:pt x="2135124" y="1548384"/>
                </a:lnTo>
                <a:lnTo>
                  <a:pt x="2189988" y="1594103"/>
                </a:lnTo>
                <a:lnTo>
                  <a:pt x="2244852" y="1639824"/>
                </a:lnTo>
                <a:lnTo>
                  <a:pt x="2299716" y="1685544"/>
                </a:lnTo>
                <a:lnTo>
                  <a:pt x="2354580" y="1729739"/>
                </a:lnTo>
                <a:lnTo>
                  <a:pt x="2409444" y="1773936"/>
                </a:lnTo>
                <a:lnTo>
                  <a:pt x="2464308" y="1818132"/>
                </a:lnTo>
                <a:lnTo>
                  <a:pt x="2517648" y="1860803"/>
                </a:lnTo>
                <a:lnTo>
                  <a:pt x="2572512" y="1903476"/>
                </a:lnTo>
                <a:lnTo>
                  <a:pt x="2627376" y="1946148"/>
                </a:lnTo>
                <a:lnTo>
                  <a:pt x="2682240" y="1987296"/>
                </a:lnTo>
                <a:lnTo>
                  <a:pt x="2737104" y="2028444"/>
                </a:lnTo>
                <a:lnTo>
                  <a:pt x="2791968" y="2069591"/>
                </a:lnTo>
                <a:lnTo>
                  <a:pt x="2846832" y="2110740"/>
                </a:lnTo>
                <a:lnTo>
                  <a:pt x="2901696" y="2150364"/>
                </a:lnTo>
                <a:lnTo>
                  <a:pt x="2956560" y="2189988"/>
                </a:lnTo>
                <a:lnTo>
                  <a:pt x="3011424" y="2228088"/>
                </a:lnTo>
                <a:lnTo>
                  <a:pt x="3066288" y="2266188"/>
                </a:lnTo>
                <a:lnTo>
                  <a:pt x="3121152" y="2304288"/>
                </a:lnTo>
                <a:lnTo>
                  <a:pt x="3176016" y="2340864"/>
                </a:lnTo>
                <a:lnTo>
                  <a:pt x="3229356" y="2378964"/>
                </a:lnTo>
                <a:lnTo>
                  <a:pt x="3284220" y="2415540"/>
                </a:lnTo>
                <a:lnTo>
                  <a:pt x="3339084" y="2450591"/>
                </a:lnTo>
                <a:lnTo>
                  <a:pt x="3393948" y="2485644"/>
                </a:lnTo>
                <a:lnTo>
                  <a:pt x="3448812" y="2520696"/>
                </a:lnTo>
                <a:lnTo>
                  <a:pt x="3503676" y="2555748"/>
                </a:lnTo>
                <a:lnTo>
                  <a:pt x="3558540" y="2589276"/>
                </a:lnTo>
                <a:lnTo>
                  <a:pt x="3613404" y="2622804"/>
                </a:lnTo>
                <a:lnTo>
                  <a:pt x="3668268" y="2656332"/>
                </a:lnTo>
                <a:lnTo>
                  <a:pt x="3723132" y="2688336"/>
                </a:lnTo>
                <a:lnTo>
                  <a:pt x="3777996" y="2720340"/>
                </a:lnTo>
                <a:lnTo>
                  <a:pt x="3832860" y="2752344"/>
                </a:lnTo>
                <a:lnTo>
                  <a:pt x="3887724" y="2782824"/>
                </a:lnTo>
                <a:lnTo>
                  <a:pt x="3941064" y="2813304"/>
                </a:lnTo>
                <a:lnTo>
                  <a:pt x="3995928" y="2843784"/>
                </a:lnTo>
                <a:lnTo>
                  <a:pt x="4050791" y="2874264"/>
                </a:lnTo>
                <a:lnTo>
                  <a:pt x="4105656" y="2903220"/>
                </a:lnTo>
                <a:lnTo>
                  <a:pt x="4160520" y="2932176"/>
                </a:lnTo>
                <a:lnTo>
                  <a:pt x="4215384" y="2961132"/>
                </a:lnTo>
                <a:lnTo>
                  <a:pt x="4270248" y="2988564"/>
                </a:lnTo>
                <a:lnTo>
                  <a:pt x="4325112" y="3015996"/>
                </a:lnTo>
                <a:lnTo>
                  <a:pt x="4379976" y="3043428"/>
                </a:lnTo>
                <a:lnTo>
                  <a:pt x="4434840" y="3070860"/>
                </a:lnTo>
                <a:lnTo>
                  <a:pt x="4489704" y="3096768"/>
                </a:lnTo>
                <a:lnTo>
                  <a:pt x="4544568" y="3122676"/>
                </a:lnTo>
                <a:lnTo>
                  <a:pt x="4597908" y="3148584"/>
                </a:lnTo>
                <a:lnTo>
                  <a:pt x="4652772" y="3174492"/>
                </a:lnTo>
                <a:lnTo>
                  <a:pt x="4707636" y="3198876"/>
                </a:lnTo>
                <a:lnTo>
                  <a:pt x="4762500" y="3223260"/>
                </a:lnTo>
                <a:lnTo>
                  <a:pt x="4817364" y="3247644"/>
                </a:lnTo>
                <a:lnTo>
                  <a:pt x="4872228" y="3270504"/>
                </a:lnTo>
                <a:lnTo>
                  <a:pt x="4927092" y="3294888"/>
                </a:lnTo>
                <a:lnTo>
                  <a:pt x="4981956" y="3317748"/>
                </a:lnTo>
                <a:lnTo>
                  <a:pt x="5036820" y="3340607"/>
                </a:lnTo>
                <a:lnTo>
                  <a:pt x="5091684" y="3361944"/>
                </a:lnTo>
                <a:lnTo>
                  <a:pt x="5146548" y="3384804"/>
                </a:lnTo>
                <a:lnTo>
                  <a:pt x="5201412" y="3406140"/>
                </a:lnTo>
                <a:lnTo>
                  <a:pt x="5256276" y="3427476"/>
                </a:lnTo>
                <a:lnTo>
                  <a:pt x="5309616" y="3448812"/>
                </a:lnTo>
                <a:lnTo>
                  <a:pt x="5364480" y="3468624"/>
                </a:lnTo>
                <a:lnTo>
                  <a:pt x="5419344" y="3489960"/>
                </a:lnTo>
                <a:lnTo>
                  <a:pt x="5474208" y="3509772"/>
                </a:lnTo>
                <a:lnTo>
                  <a:pt x="5529072" y="3529584"/>
                </a:lnTo>
                <a:lnTo>
                  <a:pt x="5583936" y="3549396"/>
                </a:lnTo>
                <a:lnTo>
                  <a:pt x="5638800" y="3569207"/>
                </a:lnTo>
                <a:lnTo>
                  <a:pt x="5693664" y="3587496"/>
                </a:lnTo>
                <a:lnTo>
                  <a:pt x="5748528" y="3605784"/>
                </a:lnTo>
                <a:lnTo>
                  <a:pt x="5803392" y="3624072"/>
                </a:lnTo>
                <a:lnTo>
                  <a:pt x="5858256" y="3642360"/>
                </a:lnTo>
                <a:lnTo>
                  <a:pt x="5913120" y="3660648"/>
                </a:lnTo>
                <a:lnTo>
                  <a:pt x="5966460" y="3677412"/>
                </a:lnTo>
                <a:lnTo>
                  <a:pt x="6021324" y="3695700"/>
                </a:lnTo>
                <a:lnTo>
                  <a:pt x="6076188" y="3712464"/>
                </a:lnTo>
                <a:lnTo>
                  <a:pt x="6131052" y="3729228"/>
                </a:lnTo>
                <a:lnTo>
                  <a:pt x="6185916" y="3745992"/>
                </a:lnTo>
                <a:lnTo>
                  <a:pt x="6240780" y="3761231"/>
                </a:lnTo>
                <a:lnTo>
                  <a:pt x="6295644" y="3777996"/>
                </a:lnTo>
                <a:lnTo>
                  <a:pt x="6350508" y="3793236"/>
                </a:lnTo>
                <a:lnTo>
                  <a:pt x="6405371" y="3810000"/>
                </a:lnTo>
                <a:lnTo>
                  <a:pt x="6460236" y="3825240"/>
                </a:lnTo>
                <a:lnTo>
                  <a:pt x="6515100" y="3840479"/>
                </a:lnTo>
              </a:path>
            </a:pathLst>
          </a:custGeom>
          <a:ln w="38099">
            <a:solidFill>
              <a:srgbClr val="C461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" name="bk object 41"/>
          <p:cNvSpPr/>
          <p:nvPr/>
        </p:nvSpPr>
        <p:spPr>
          <a:xfrm>
            <a:off x="950218" y="817625"/>
            <a:ext cx="6515100" cy="3863340"/>
          </a:xfrm>
          <a:custGeom>
            <a:avLst/>
            <a:gdLst/>
            <a:ahLst/>
            <a:cxnLst/>
            <a:rect l="l" t="t" r="r" b="b"/>
            <a:pathLst>
              <a:path w="6515100" h="3863340">
                <a:moveTo>
                  <a:pt x="0" y="0"/>
                </a:moveTo>
                <a:lnTo>
                  <a:pt x="54864" y="6096"/>
                </a:lnTo>
                <a:lnTo>
                  <a:pt x="109728" y="21336"/>
                </a:lnTo>
                <a:lnTo>
                  <a:pt x="164592" y="44196"/>
                </a:lnTo>
                <a:lnTo>
                  <a:pt x="219456" y="73151"/>
                </a:lnTo>
                <a:lnTo>
                  <a:pt x="274320" y="111251"/>
                </a:lnTo>
                <a:lnTo>
                  <a:pt x="329184" y="155448"/>
                </a:lnTo>
                <a:lnTo>
                  <a:pt x="384048" y="204215"/>
                </a:lnTo>
                <a:lnTo>
                  <a:pt x="437388" y="256032"/>
                </a:lnTo>
                <a:lnTo>
                  <a:pt x="492252" y="312420"/>
                </a:lnTo>
                <a:lnTo>
                  <a:pt x="547116" y="370332"/>
                </a:lnTo>
                <a:lnTo>
                  <a:pt x="601980" y="429768"/>
                </a:lnTo>
                <a:lnTo>
                  <a:pt x="656844" y="490727"/>
                </a:lnTo>
                <a:lnTo>
                  <a:pt x="711708" y="551688"/>
                </a:lnTo>
                <a:lnTo>
                  <a:pt x="766572" y="614172"/>
                </a:lnTo>
                <a:lnTo>
                  <a:pt x="821436" y="675132"/>
                </a:lnTo>
                <a:lnTo>
                  <a:pt x="876300" y="737615"/>
                </a:lnTo>
                <a:lnTo>
                  <a:pt x="931163" y="798576"/>
                </a:lnTo>
                <a:lnTo>
                  <a:pt x="986028" y="859536"/>
                </a:lnTo>
                <a:lnTo>
                  <a:pt x="1040892" y="918972"/>
                </a:lnTo>
                <a:lnTo>
                  <a:pt x="1095756" y="978408"/>
                </a:lnTo>
                <a:lnTo>
                  <a:pt x="1149096" y="1037844"/>
                </a:lnTo>
                <a:lnTo>
                  <a:pt x="1203960" y="1095756"/>
                </a:lnTo>
                <a:lnTo>
                  <a:pt x="1258824" y="1152144"/>
                </a:lnTo>
                <a:lnTo>
                  <a:pt x="1313688" y="1208532"/>
                </a:lnTo>
                <a:lnTo>
                  <a:pt x="1368552" y="1263396"/>
                </a:lnTo>
                <a:lnTo>
                  <a:pt x="1423416" y="1316736"/>
                </a:lnTo>
                <a:lnTo>
                  <a:pt x="1478280" y="1370076"/>
                </a:lnTo>
                <a:lnTo>
                  <a:pt x="1533144" y="1421891"/>
                </a:lnTo>
                <a:lnTo>
                  <a:pt x="1588008" y="1473708"/>
                </a:lnTo>
                <a:lnTo>
                  <a:pt x="1642872" y="1524000"/>
                </a:lnTo>
                <a:lnTo>
                  <a:pt x="1697736" y="1572768"/>
                </a:lnTo>
                <a:lnTo>
                  <a:pt x="1752600" y="1621536"/>
                </a:lnTo>
                <a:lnTo>
                  <a:pt x="1807464" y="1668779"/>
                </a:lnTo>
                <a:lnTo>
                  <a:pt x="1860804" y="1716024"/>
                </a:lnTo>
                <a:lnTo>
                  <a:pt x="1915668" y="1761744"/>
                </a:lnTo>
                <a:lnTo>
                  <a:pt x="1970532" y="1807464"/>
                </a:lnTo>
                <a:lnTo>
                  <a:pt x="2025396" y="1851660"/>
                </a:lnTo>
                <a:lnTo>
                  <a:pt x="2080260" y="1894332"/>
                </a:lnTo>
                <a:lnTo>
                  <a:pt x="2135124" y="1937003"/>
                </a:lnTo>
                <a:lnTo>
                  <a:pt x="2189988" y="1979676"/>
                </a:lnTo>
                <a:lnTo>
                  <a:pt x="2244852" y="2020824"/>
                </a:lnTo>
                <a:lnTo>
                  <a:pt x="2299716" y="2061972"/>
                </a:lnTo>
                <a:lnTo>
                  <a:pt x="2354580" y="2101596"/>
                </a:lnTo>
                <a:lnTo>
                  <a:pt x="2409444" y="2139696"/>
                </a:lnTo>
                <a:lnTo>
                  <a:pt x="2464308" y="2179320"/>
                </a:lnTo>
                <a:lnTo>
                  <a:pt x="2517648" y="2215896"/>
                </a:lnTo>
                <a:lnTo>
                  <a:pt x="2572512" y="2253996"/>
                </a:lnTo>
                <a:lnTo>
                  <a:pt x="2627376" y="2290572"/>
                </a:lnTo>
                <a:lnTo>
                  <a:pt x="2682240" y="2325624"/>
                </a:lnTo>
                <a:lnTo>
                  <a:pt x="2737104" y="2362200"/>
                </a:lnTo>
                <a:lnTo>
                  <a:pt x="2791968" y="2395728"/>
                </a:lnTo>
                <a:lnTo>
                  <a:pt x="2846832" y="2430779"/>
                </a:lnTo>
                <a:lnTo>
                  <a:pt x="2901696" y="2464308"/>
                </a:lnTo>
                <a:lnTo>
                  <a:pt x="2956560" y="2497836"/>
                </a:lnTo>
                <a:lnTo>
                  <a:pt x="3011424" y="2529840"/>
                </a:lnTo>
                <a:lnTo>
                  <a:pt x="3066288" y="2561844"/>
                </a:lnTo>
                <a:lnTo>
                  <a:pt x="3121152" y="2593848"/>
                </a:lnTo>
                <a:lnTo>
                  <a:pt x="3176016" y="2624328"/>
                </a:lnTo>
                <a:lnTo>
                  <a:pt x="3229356" y="2654808"/>
                </a:lnTo>
                <a:lnTo>
                  <a:pt x="3284220" y="2685288"/>
                </a:lnTo>
                <a:lnTo>
                  <a:pt x="3339084" y="2714244"/>
                </a:lnTo>
                <a:lnTo>
                  <a:pt x="3393948" y="2743200"/>
                </a:lnTo>
                <a:lnTo>
                  <a:pt x="3448812" y="2772156"/>
                </a:lnTo>
                <a:lnTo>
                  <a:pt x="3503676" y="2799588"/>
                </a:lnTo>
                <a:lnTo>
                  <a:pt x="3558540" y="2827020"/>
                </a:lnTo>
                <a:lnTo>
                  <a:pt x="3613404" y="2854452"/>
                </a:lnTo>
                <a:lnTo>
                  <a:pt x="3668268" y="2881884"/>
                </a:lnTo>
                <a:lnTo>
                  <a:pt x="3723132" y="2907792"/>
                </a:lnTo>
                <a:lnTo>
                  <a:pt x="3777996" y="2935224"/>
                </a:lnTo>
                <a:lnTo>
                  <a:pt x="3832860" y="2961132"/>
                </a:lnTo>
                <a:lnTo>
                  <a:pt x="3887724" y="2985516"/>
                </a:lnTo>
                <a:lnTo>
                  <a:pt x="3941064" y="3009900"/>
                </a:lnTo>
                <a:lnTo>
                  <a:pt x="3995928" y="3035808"/>
                </a:lnTo>
                <a:lnTo>
                  <a:pt x="4050791" y="3060192"/>
                </a:lnTo>
                <a:lnTo>
                  <a:pt x="4105656" y="3083052"/>
                </a:lnTo>
                <a:lnTo>
                  <a:pt x="4160520" y="3107436"/>
                </a:lnTo>
                <a:lnTo>
                  <a:pt x="4215384" y="3130296"/>
                </a:lnTo>
                <a:lnTo>
                  <a:pt x="4270248" y="3153156"/>
                </a:lnTo>
                <a:lnTo>
                  <a:pt x="4325112" y="3176016"/>
                </a:lnTo>
                <a:lnTo>
                  <a:pt x="4379976" y="3197352"/>
                </a:lnTo>
                <a:lnTo>
                  <a:pt x="4434840" y="3220212"/>
                </a:lnTo>
                <a:lnTo>
                  <a:pt x="4489704" y="3241548"/>
                </a:lnTo>
                <a:lnTo>
                  <a:pt x="4544568" y="3262884"/>
                </a:lnTo>
                <a:lnTo>
                  <a:pt x="4597908" y="3282696"/>
                </a:lnTo>
                <a:lnTo>
                  <a:pt x="4652772" y="3304031"/>
                </a:lnTo>
                <a:lnTo>
                  <a:pt x="4707636" y="3323844"/>
                </a:lnTo>
                <a:lnTo>
                  <a:pt x="4762500" y="3345179"/>
                </a:lnTo>
                <a:lnTo>
                  <a:pt x="4817364" y="3364992"/>
                </a:lnTo>
                <a:lnTo>
                  <a:pt x="4872228" y="3384804"/>
                </a:lnTo>
                <a:lnTo>
                  <a:pt x="4927092" y="3403092"/>
                </a:lnTo>
                <a:lnTo>
                  <a:pt x="4981956" y="3422904"/>
                </a:lnTo>
                <a:lnTo>
                  <a:pt x="5036820" y="3441192"/>
                </a:lnTo>
                <a:lnTo>
                  <a:pt x="5091684" y="3459479"/>
                </a:lnTo>
                <a:lnTo>
                  <a:pt x="5146548" y="3477768"/>
                </a:lnTo>
                <a:lnTo>
                  <a:pt x="5201412" y="3496055"/>
                </a:lnTo>
                <a:lnTo>
                  <a:pt x="5256276" y="3514344"/>
                </a:lnTo>
                <a:lnTo>
                  <a:pt x="5309616" y="3531107"/>
                </a:lnTo>
                <a:lnTo>
                  <a:pt x="5364480" y="3547872"/>
                </a:lnTo>
                <a:lnTo>
                  <a:pt x="5419344" y="3566160"/>
                </a:lnTo>
                <a:lnTo>
                  <a:pt x="5474208" y="3582924"/>
                </a:lnTo>
                <a:lnTo>
                  <a:pt x="5529072" y="3599688"/>
                </a:lnTo>
                <a:lnTo>
                  <a:pt x="5583936" y="3614928"/>
                </a:lnTo>
                <a:lnTo>
                  <a:pt x="5638800" y="3631692"/>
                </a:lnTo>
                <a:lnTo>
                  <a:pt x="5693664" y="3648455"/>
                </a:lnTo>
                <a:lnTo>
                  <a:pt x="5748528" y="3663696"/>
                </a:lnTo>
                <a:lnTo>
                  <a:pt x="5803392" y="3678936"/>
                </a:lnTo>
                <a:lnTo>
                  <a:pt x="5858256" y="3694176"/>
                </a:lnTo>
                <a:lnTo>
                  <a:pt x="5913120" y="3709416"/>
                </a:lnTo>
                <a:lnTo>
                  <a:pt x="5966460" y="3724655"/>
                </a:lnTo>
                <a:lnTo>
                  <a:pt x="6021324" y="3739896"/>
                </a:lnTo>
                <a:lnTo>
                  <a:pt x="6076188" y="3753612"/>
                </a:lnTo>
                <a:lnTo>
                  <a:pt x="6131052" y="3768852"/>
                </a:lnTo>
                <a:lnTo>
                  <a:pt x="6185916" y="3782568"/>
                </a:lnTo>
                <a:lnTo>
                  <a:pt x="6240780" y="3796284"/>
                </a:lnTo>
                <a:lnTo>
                  <a:pt x="6295644" y="3810000"/>
                </a:lnTo>
                <a:lnTo>
                  <a:pt x="6350508" y="3823716"/>
                </a:lnTo>
                <a:lnTo>
                  <a:pt x="6405371" y="3837431"/>
                </a:lnTo>
                <a:lnTo>
                  <a:pt x="6460236" y="3851148"/>
                </a:lnTo>
                <a:lnTo>
                  <a:pt x="6515100" y="3863340"/>
                </a:lnTo>
              </a:path>
            </a:pathLst>
          </a:custGeom>
          <a:ln w="38100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" name="bk object 42"/>
          <p:cNvSpPr/>
          <p:nvPr/>
        </p:nvSpPr>
        <p:spPr>
          <a:xfrm>
            <a:off x="950218" y="895355"/>
            <a:ext cx="6515100" cy="3961129"/>
          </a:xfrm>
          <a:custGeom>
            <a:avLst/>
            <a:gdLst/>
            <a:ahLst/>
            <a:cxnLst/>
            <a:rect l="l" t="t" r="r" b="b"/>
            <a:pathLst>
              <a:path w="6515100" h="3961129">
                <a:moveTo>
                  <a:pt x="0" y="0"/>
                </a:moveTo>
                <a:lnTo>
                  <a:pt x="54864" y="129539"/>
                </a:lnTo>
                <a:lnTo>
                  <a:pt x="109728" y="275844"/>
                </a:lnTo>
                <a:lnTo>
                  <a:pt x="164592" y="422148"/>
                </a:lnTo>
                <a:lnTo>
                  <a:pt x="219456" y="562355"/>
                </a:lnTo>
                <a:lnTo>
                  <a:pt x="274320" y="694944"/>
                </a:lnTo>
                <a:lnTo>
                  <a:pt x="329184" y="818388"/>
                </a:lnTo>
                <a:lnTo>
                  <a:pt x="384048" y="934212"/>
                </a:lnTo>
                <a:lnTo>
                  <a:pt x="437388" y="1040891"/>
                </a:lnTo>
                <a:lnTo>
                  <a:pt x="492252" y="1141476"/>
                </a:lnTo>
                <a:lnTo>
                  <a:pt x="547116" y="1234439"/>
                </a:lnTo>
                <a:lnTo>
                  <a:pt x="601980" y="1322832"/>
                </a:lnTo>
                <a:lnTo>
                  <a:pt x="656844" y="1405127"/>
                </a:lnTo>
                <a:lnTo>
                  <a:pt x="711708" y="1481327"/>
                </a:lnTo>
                <a:lnTo>
                  <a:pt x="766572" y="1556003"/>
                </a:lnTo>
                <a:lnTo>
                  <a:pt x="821436" y="1624584"/>
                </a:lnTo>
                <a:lnTo>
                  <a:pt x="876300" y="1690115"/>
                </a:lnTo>
                <a:lnTo>
                  <a:pt x="931163" y="1752600"/>
                </a:lnTo>
                <a:lnTo>
                  <a:pt x="986028" y="1812036"/>
                </a:lnTo>
                <a:lnTo>
                  <a:pt x="1040892" y="1868424"/>
                </a:lnTo>
                <a:lnTo>
                  <a:pt x="1095756" y="1923288"/>
                </a:lnTo>
                <a:lnTo>
                  <a:pt x="1149096" y="1975103"/>
                </a:lnTo>
                <a:lnTo>
                  <a:pt x="1203960" y="2025396"/>
                </a:lnTo>
                <a:lnTo>
                  <a:pt x="1258824" y="2074164"/>
                </a:lnTo>
                <a:lnTo>
                  <a:pt x="1313688" y="2119884"/>
                </a:lnTo>
                <a:lnTo>
                  <a:pt x="1368552" y="2165604"/>
                </a:lnTo>
                <a:lnTo>
                  <a:pt x="1423416" y="2208276"/>
                </a:lnTo>
                <a:lnTo>
                  <a:pt x="1478280" y="2250948"/>
                </a:lnTo>
                <a:lnTo>
                  <a:pt x="1533144" y="2290572"/>
                </a:lnTo>
                <a:lnTo>
                  <a:pt x="1588008" y="2330196"/>
                </a:lnTo>
                <a:lnTo>
                  <a:pt x="1642872" y="2368296"/>
                </a:lnTo>
                <a:lnTo>
                  <a:pt x="1697736" y="2404872"/>
                </a:lnTo>
                <a:lnTo>
                  <a:pt x="1752600" y="2441448"/>
                </a:lnTo>
                <a:lnTo>
                  <a:pt x="1807464" y="2476500"/>
                </a:lnTo>
                <a:lnTo>
                  <a:pt x="1860804" y="2510028"/>
                </a:lnTo>
                <a:lnTo>
                  <a:pt x="1915668" y="2543555"/>
                </a:lnTo>
                <a:lnTo>
                  <a:pt x="1970532" y="2575560"/>
                </a:lnTo>
                <a:lnTo>
                  <a:pt x="2025396" y="2607564"/>
                </a:lnTo>
                <a:lnTo>
                  <a:pt x="2080260" y="2638044"/>
                </a:lnTo>
                <a:lnTo>
                  <a:pt x="2135124" y="2667000"/>
                </a:lnTo>
                <a:lnTo>
                  <a:pt x="2189988" y="2697479"/>
                </a:lnTo>
                <a:lnTo>
                  <a:pt x="2244852" y="2724912"/>
                </a:lnTo>
                <a:lnTo>
                  <a:pt x="2299716" y="2753868"/>
                </a:lnTo>
                <a:lnTo>
                  <a:pt x="2354580" y="2781300"/>
                </a:lnTo>
                <a:lnTo>
                  <a:pt x="2409444" y="2807208"/>
                </a:lnTo>
                <a:lnTo>
                  <a:pt x="2464308" y="2833116"/>
                </a:lnTo>
                <a:lnTo>
                  <a:pt x="2517648" y="2859024"/>
                </a:lnTo>
                <a:lnTo>
                  <a:pt x="2572512" y="2884932"/>
                </a:lnTo>
                <a:lnTo>
                  <a:pt x="2627376" y="2909316"/>
                </a:lnTo>
                <a:lnTo>
                  <a:pt x="2682240" y="2933700"/>
                </a:lnTo>
                <a:lnTo>
                  <a:pt x="2737104" y="2958084"/>
                </a:lnTo>
                <a:lnTo>
                  <a:pt x="2791968" y="2980944"/>
                </a:lnTo>
                <a:lnTo>
                  <a:pt x="2846832" y="3003804"/>
                </a:lnTo>
                <a:lnTo>
                  <a:pt x="2901696" y="3026664"/>
                </a:lnTo>
                <a:lnTo>
                  <a:pt x="2956560" y="3048000"/>
                </a:lnTo>
                <a:lnTo>
                  <a:pt x="3011424" y="3069336"/>
                </a:lnTo>
                <a:lnTo>
                  <a:pt x="3066288" y="3090672"/>
                </a:lnTo>
                <a:lnTo>
                  <a:pt x="3121152" y="3112008"/>
                </a:lnTo>
                <a:lnTo>
                  <a:pt x="3176016" y="3131820"/>
                </a:lnTo>
                <a:lnTo>
                  <a:pt x="3229356" y="3153156"/>
                </a:lnTo>
                <a:lnTo>
                  <a:pt x="3284220" y="3172968"/>
                </a:lnTo>
                <a:lnTo>
                  <a:pt x="3339084" y="3192780"/>
                </a:lnTo>
                <a:lnTo>
                  <a:pt x="3393948" y="3211068"/>
                </a:lnTo>
                <a:lnTo>
                  <a:pt x="3448812" y="3230880"/>
                </a:lnTo>
                <a:lnTo>
                  <a:pt x="3503676" y="3249168"/>
                </a:lnTo>
                <a:lnTo>
                  <a:pt x="3558540" y="3267455"/>
                </a:lnTo>
                <a:lnTo>
                  <a:pt x="3613404" y="3285744"/>
                </a:lnTo>
                <a:lnTo>
                  <a:pt x="3668268" y="3302507"/>
                </a:lnTo>
                <a:lnTo>
                  <a:pt x="3723132" y="3320796"/>
                </a:lnTo>
                <a:lnTo>
                  <a:pt x="3777996" y="3337560"/>
                </a:lnTo>
                <a:lnTo>
                  <a:pt x="3832860" y="3354324"/>
                </a:lnTo>
                <a:lnTo>
                  <a:pt x="3887724" y="3371088"/>
                </a:lnTo>
                <a:lnTo>
                  <a:pt x="3941064" y="3387852"/>
                </a:lnTo>
                <a:lnTo>
                  <a:pt x="3995928" y="3404616"/>
                </a:lnTo>
                <a:lnTo>
                  <a:pt x="4050791" y="3419855"/>
                </a:lnTo>
                <a:lnTo>
                  <a:pt x="4105656" y="3435096"/>
                </a:lnTo>
                <a:lnTo>
                  <a:pt x="4160520" y="3450336"/>
                </a:lnTo>
                <a:lnTo>
                  <a:pt x="4215384" y="3467100"/>
                </a:lnTo>
                <a:lnTo>
                  <a:pt x="4270248" y="3480816"/>
                </a:lnTo>
                <a:lnTo>
                  <a:pt x="4325112" y="3496055"/>
                </a:lnTo>
                <a:lnTo>
                  <a:pt x="4379976" y="3511296"/>
                </a:lnTo>
                <a:lnTo>
                  <a:pt x="4434840" y="3525012"/>
                </a:lnTo>
                <a:lnTo>
                  <a:pt x="4489704" y="3540252"/>
                </a:lnTo>
                <a:lnTo>
                  <a:pt x="4544568" y="3553968"/>
                </a:lnTo>
                <a:lnTo>
                  <a:pt x="4597908" y="3567683"/>
                </a:lnTo>
                <a:lnTo>
                  <a:pt x="4652772" y="3581400"/>
                </a:lnTo>
                <a:lnTo>
                  <a:pt x="4707636" y="3595116"/>
                </a:lnTo>
                <a:lnTo>
                  <a:pt x="4762500" y="3608831"/>
                </a:lnTo>
                <a:lnTo>
                  <a:pt x="4817364" y="3622548"/>
                </a:lnTo>
                <a:lnTo>
                  <a:pt x="4872228" y="3634740"/>
                </a:lnTo>
                <a:lnTo>
                  <a:pt x="4927092" y="3648455"/>
                </a:lnTo>
                <a:lnTo>
                  <a:pt x="4981956" y="3660648"/>
                </a:lnTo>
                <a:lnTo>
                  <a:pt x="5036820" y="3672840"/>
                </a:lnTo>
                <a:lnTo>
                  <a:pt x="5091684" y="3685031"/>
                </a:lnTo>
                <a:lnTo>
                  <a:pt x="5146548" y="3697224"/>
                </a:lnTo>
                <a:lnTo>
                  <a:pt x="5201412" y="3709416"/>
                </a:lnTo>
                <a:lnTo>
                  <a:pt x="5256276" y="3721607"/>
                </a:lnTo>
                <a:lnTo>
                  <a:pt x="5309616" y="3733800"/>
                </a:lnTo>
                <a:lnTo>
                  <a:pt x="5364480" y="3745992"/>
                </a:lnTo>
                <a:lnTo>
                  <a:pt x="5419344" y="3756660"/>
                </a:lnTo>
                <a:lnTo>
                  <a:pt x="5474208" y="3768852"/>
                </a:lnTo>
                <a:lnTo>
                  <a:pt x="5529072" y="3779520"/>
                </a:lnTo>
                <a:lnTo>
                  <a:pt x="5583936" y="3790188"/>
                </a:lnTo>
                <a:lnTo>
                  <a:pt x="5638800" y="3802379"/>
                </a:lnTo>
                <a:lnTo>
                  <a:pt x="5693664" y="3813048"/>
                </a:lnTo>
                <a:lnTo>
                  <a:pt x="5748528" y="3823716"/>
                </a:lnTo>
                <a:lnTo>
                  <a:pt x="5803392" y="3834383"/>
                </a:lnTo>
                <a:lnTo>
                  <a:pt x="5858256" y="3845052"/>
                </a:lnTo>
                <a:lnTo>
                  <a:pt x="5913120" y="3854196"/>
                </a:lnTo>
                <a:lnTo>
                  <a:pt x="5966460" y="3864864"/>
                </a:lnTo>
                <a:lnTo>
                  <a:pt x="6021324" y="3875531"/>
                </a:lnTo>
                <a:lnTo>
                  <a:pt x="6076188" y="3884676"/>
                </a:lnTo>
                <a:lnTo>
                  <a:pt x="6131052" y="3895344"/>
                </a:lnTo>
                <a:lnTo>
                  <a:pt x="6185916" y="3904488"/>
                </a:lnTo>
                <a:lnTo>
                  <a:pt x="6240780" y="3915155"/>
                </a:lnTo>
                <a:lnTo>
                  <a:pt x="6295644" y="3924300"/>
                </a:lnTo>
                <a:lnTo>
                  <a:pt x="6350508" y="3933444"/>
                </a:lnTo>
                <a:lnTo>
                  <a:pt x="6405371" y="3942588"/>
                </a:lnTo>
                <a:lnTo>
                  <a:pt x="6460236" y="3951731"/>
                </a:lnTo>
                <a:lnTo>
                  <a:pt x="6515100" y="3960876"/>
                </a:lnTo>
              </a:path>
            </a:pathLst>
          </a:custGeom>
          <a:ln w="38100">
            <a:solidFill>
              <a:srgbClr val="30243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" name="bk object 43"/>
          <p:cNvSpPr/>
          <p:nvPr/>
        </p:nvSpPr>
        <p:spPr>
          <a:xfrm>
            <a:off x="950218" y="861822"/>
            <a:ext cx="6515100" cy="4221480"/>
          </a:xfrm>
          <a:custGeom>
            <a:avLst/>
            <a:gdLst/>
            <a:ahLst/>
            <a:cxnLst/>
            <a:rect l="l" t="t" r="r" b="b"/>
            <a:pathLst>
              <a:path w="6515100" h="4221480">
                <a:moveTo>
                  <a:pt x="0" y="0"/>
                </a:moveTo>
                <a:lnTo>
                  <a:pt x="54864" y="97536"/>
                </a:lnTo>
                <a:lnTo>
                  <a:pt x="109728" y="227075"/>
                </a:lnTo>
                <a:lnTo>
                  <a:pt x="164592" y="367283"/>
                </a:lnTo>
                <a:lnTo>
                  <a:pt x="219456" y="507491"/>
                </a:lnTo>
                <a:lnTo>
                  <a:pt x="274320" y="641603"/>
                </a:lnTo>
                <a:lnTo>
                  <a:pt x="329184" y="768095"/>
                </a:lnTo>
                <a:lnTo>
                  <a:pt x="384048" y="885443"/>
                </a:lnTo>
                <a:lnTo>
                  <a:pt x="437388" y="993648"/>
                </a:lnTo>
                <a:lnTo>
                  <a:pt x="492252" y="1092707"/>
                </a:lnTo>
                <a:lnTo>
                  <a:pt x="547116" y="1187195"/>
                </a:lnTo>
                <a:lnTo>
                  <a:pt x="601980" y="1274064"/>
                </a:lnTo>
                <a:lnTo>
                  <a:pt x="656844" y="1354836"/>
                </a:lnTo>
                <a:lnTo>
                  <a:pt x="711708" y="1432560"/>
                </a:lnTo>
                <a:lnTo>
                  <a:pt x="766572" y="1504188"/>
                </a:lnTo>
                <a:lnTo>
                  <a:pt x="821436" y="1574291"/>
                </a:lnTo>
                <a:lnTo>
                  <a:pt x="876300" y="1639824"/>
                </a:lnTo>
                <a:lnTo>
                  <a:pt x="931163" y="1702307"/>
                </a:lnTo>
                <a:lnTo>
                  <a:pt x="986028" y="1761743"/>
                </a:lnTo>
                <a:lnTo>
                  <a:pt x="1040892" y="1819655"/>
                </a:lnTo>
                <a:lnTo>
                  <a:pt x="1095756" y="1876043"/>
                </a:lnTo>
                <a:lnTo>
                  <a:pt x="1149096" y="1929383"/>
                </a:lnTo>
                <a:lnTo>
                  <a:pt x="1203960" y="1982724"/>
                </a:lnTo>
                <a:lnTo>
                  <a:pt x="1258824" y="2033015"/>
                </a:lnTo>
                <a:lnTo>
                  <a:pt x="1313688" y="2081783"/>
                </a:lnTo>
                <a:lnTo>
                  <a:pt x="1368552" y="2130552"/>
                </a:lnTo>
                <a:lnTo>
                  <a:pt x="1423416" y="2176272"/>
                </a:lnTo>
                <a:lnTo>
                  <a:pt x="1478280" y="2221991"/>
                </a:lnTo>
                <a:lnTo>
                  <a:pt x="1533144" y="2266188"/>
                </a:lnTo>
                <a:lnTo>
                  <a:pt x="1588008" y="2310383"/>
                </a:lnTo>
                <a:lnTo>
                  <a:pt x="1642872" y="2353055"/>
                </a:lnTo>
                <a:lnTo>
                  <a:pt x="1697736" y="2394204"/>
                </a:lnTo>
                <a:lnTo>
                  <a:pt x="1752600" y="2435352"/>
                </a:lnTo>
                <a:lnTo>
                  <a:pt x="1807464" y="2474976"/>
                </a:lnTo>
                <a:lnTo>
                  <a:pt x="1860804" y="2513076"/>
                </a:lnTo>
                <a:lnTo>
                  <a:pt x="1915668" y="2551176"/>
                </a:lnTo>
                <a:lnTo>
                  <a:pt x="1970532" y="2589276"/>
                </a:lnTo>
                <a:lnTo>
                  <a:pt x="2025396" y="2625852"/>
                </a:lnTo>
                <a:lnTo>
                  <a:pt x="2080260" y="2662428"/>
                </a:lnTo>
                <a:lnTo>
                  <a:pt x="2135124" y="2697479"/>
                </a:lnTo>
                <a:lnTo>
                  <a:pt x="2189988" y="2731007"/>
                </a:lnTo>
                <a:lnTo>
                  <a:pt x="2244852" y="2766060"/>
                </a:lnTo>
                <a:lnTo>
                  <a:pt x="2299716" y="2799588"/>
                </a:lnTo>
                <a:lnTo>
                  <a:pt x="2354580" y="2831591"/>
                </a:lnTo>
                <a:lnTo>
                  <a:pt x="2409444" y="2863596"/>
                </a:lnTo>
                <a:lnTo>
                  <a:pt x="2464308" y="2895600"/>
                </a:lnTo>
                <a:lnTo>
                  <a:pt x="2517648" y="2926079"/>
                </a:lnTo>
                <a:lnTo>
                  <a:pt x="2572512" y="2956560"/>
                </a:lnTo>
                <a:lnTo>
                  <a:pt x="2627376" y="2987040"/>
                </a:lnTo>
                <a:lnTo>
                  <a:pt x="2682240" y="3015996"/>
                </a:lnTo>
                <a:lnTo>
                  <a:pt x="2737104" y="3044952"/>
                </a:lnTo>
                <a:lnTo>
                  <a:pt x="2791968" y="3072384"/>
                </a:lnTo>
                <a:lnTo>
                  <a:pt x="2846832" y="3101340"/>
                </a:lnTo>
                <a:lnTo>
                  <a:pt x="2901696" y="3128772"/>
                </a:lnTo>
                <a:lnTo>
                  <a:pt x="2956560" y="3154679"/>
                </a:lnTo>
                <a:lnTo>
                  <a:pt x="3011424" y="3180588"/>
                </a:lnTo>
                <a:lnTo>
                  <a:pt x="3066288" y="3206496"/>
                </a:lnTo>
                <a:lnTo>
                  <a:pt x="3121152" y="3232404"/>
                </a:lnTo>
                <a:lnTo>
                  <a:pt x="3176016" y="3258311"/>
                </a:lnTo>
                <a:lnTo>
                  <a:pt x="3229356" y="3282696"/>
                </a:lnTo>
                <a:lnTo>
                  <a:pt x="3284220" y="3307079"/>
                </a:lnTo>
                <a:lnTo>
                  <a:pt x="3339084" y="3329940"/>
                </a:lnTo>
                <a:lnTo>
                  <a:pt x="3393948" y="3354324"/>
                </a:lnTo>
                <a:lnTo>
                  <a:pt x="3448812" y="3377183"/>
                </a:lnTo>
                <a:lnTo>
                  <a:pt x="3503676" y="3400044"/>
                </a:lnTo>
                <a:lnTo>
                  <a:pt x="3558540" y="3421379"/>
                </a:lnTo>
                <a:lnTo>
                  <a:pt x="3613404" y="3444240"/>
                </a:lnTo>
                <a:lnTo>
                  <a:pt x="3668268" y="3465576"/>
                </a:lnTo>
                <a:lnTo>
                  <a:pt x="3723132" y="3486911"/>
                </a:lnTo>
                <a:lnTo>
                  <a:pt x="3777996" y="3506724"/>
                </a:lnTo>
                <a:lnTo>
                  <a:pt x="3832860" y="3528059"/>
                </a:lnTo>
                <a:lnTo>
                  <a:pt x="3887724" y="3547872"/>
                </a:lnTo>
                <a:lnTo>
                  <a:pt x="3941064" y="3567683"/>
                </a:lnTo>
                <a:lnTo>
                  <a:pt x="3995928" y="3587496"/>
                </a:lnTo>
                <a:lnTo>
                  <a:pt x="4050791" y="3605783"/>
                </a:lnTo>
                <a:lnTo>
                  <a:pt x="4105656" y="3625596"/>
                </a:lnTo>
                <a:lnTo>
                  <a:pt x="4160520" y="3643883"/>
                </a:lnTo>
                <a:lnTo>
                  <a:pt x="4215384" y="3662172"/>
                </a:lnTo>
                <a:lnTo>
                  <a:pt x="4270248" y="3680459"/>
                </a:lnTo>
                <a:lnTo>
                  <a:pt x="4325112" y="3697224"/>
                </a:lnTo>
                <a:lnTo>
                  <a:pt x="4379976" y="3715511"/>
                </a:lnTo>
                <a:lnTo>
                  <a:pt x="4434840" y="3732276"/>
                </a:lnTo>
                <a:lnTo>
                  <a:pt x="4489704" y="3749040"/>
                </a:lnTo>
                <a:lnTo>
                  <a:pt x="4544568" y="3765804"/>
                </a:lnTo>
                <a:lnTo>
                  <a:pt x="4597908" y="3782567"/>
                </a:lnTo>
                <a:lnTo>
                  <a:pt x="4652772" y="3797807"/>
                </a:lnTo>
                <a:lnTo>
                  <a:pt x="4707636" y="3814572"/>
                </a:lnTo>
                <a:lnTo>
                  <a:pt x="4762500" y="3829811"/>
                </a:lnTo>
                <a:lnTo>
                  <a:pt x="4817364" y="3845052"/>
                </a:lnTo>
                <a:lnTo>
                  <a:pt x="4872228" y="3860291"/>
                </a:lnTo>
                <a:lnTo>
                  <a:pt x="4927092" y="3875531"/>
                </a:lnTo>
                <a:lnTo>
                  <a:pt x="4981956" y="3889248"/>
                </a:lnTo>
                <a:lnTo>
                  <a:pt x="5036820" y="3904488"/>
                </a:lnTo>
                <a:lnTo>
                  <a:pt x="5091684" y="3918204"/>
                </a:lnTo>
                <a:lnTo>
                  <a:pt x="5146548" y="3931920"/>
                </a:lnTo>
                <a:lnTo>
                  <a:pt x="5201412" y="3945635"/>
                </a:lnTo>
                <a:lnTo>
                  <a:pt x="5256276" y="3959352"/>
                </a:lnTo>
                <a:lnTo>
                  <a:pt x="5309616" y="3973067"/>
                </a:lnTo>
                <a:lnTo>
                  <a:pt x="5364480" y="3986783"/>
                </a:lnTo>
                <a:lnTo>
                  <a:pt x="5419344" y="3998976"/>
                </a:lnTo>
                <a:lnTo>
                  <a:pt x="5474208" y="4012691"/>
                </a:lnTo>
                <a:lnTo>
                  <a:pt x="5529072" y="4024883"/>
                </a:lnTo>
                <a:lnTo>
                  <a:pt x="5583936" y="4037076"/>
                </a:lnTo>
                <a:lnTo>
                  <a:pt x="5638800" y="4049267"/>
                </a:lnTo>
                <a:lnTo>
                  <a:pt x="5693664" y="4061459"/>
                </a:lnTo>
                <a:lnTo>
                  <a:pt x="5748528" y="4073652"/>
                </a:lnTo>
                <a:lnTo>
                  <a:pt x="5803392" y="4084320"/>
                </a:lnTo>
                <a:lnTo>
                  <a:pt x="5858256" y="4096511"/>
                </a:lnTo>
                <a:lnTo>
                  <a:pt x="5913120" y="4107179"/>
                </a:lnTo>
                <a:lnTo>
                  <a:pt x="5966460" y="4119372"/>
                </a:lnTo>
                <a:lnTo>
                  <a:pt x="6021324" y="4130040"/>
                </a:lnTo>
                <a:lnTo>
                  <a:pt x="6076188" y="4140707"/>
                </a:lnTo>
                <a:lnTo>
                  <a:pt x="6131052" y="4151376"/>
                </a:lnTo>
                <a:lnTo>
                  <a:pt x="6185916" y="4162044"/>
                </a:lnTo>
                <a:lnTo>
                  <a:pt x="6240780" y="4172711"/>
                </a:lnTo>
                <a:lnTo>
                  <a:pt x="6295644" y="4183379"/>
                </a:lnTo>
                <a:lnTo>
                  <a:pt x="6350508" y="4192524"/>
                </a:lnTo>
                <a:lnTo>
                  <a:pt x="6405371" y="4203192"/>
                </a:lnTo>
                <a:lnTo>
                  <a:pt x="6460236" y="4212335"/>
                </a:lnTo>
                <a:lnTo>
                  <a:pt x="6515100" y="4221480"/>
                </a:lnTo>
              </a:path>
            </a:pathLst>
          </a:custGeom>
          <a:ln w="41148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4" name="bk object 44"/>
          <p:cNvSpPr/>
          <p:nvPr/>
        </p:nvSpPr>
        <p:spPr>
          <a:xfrm>
            <a:off x="950218" y="992891"/>
            <a:ext cx="6515100" cy="4102735"/>
          </a:xfrm>
          <a:custGeom>
            <a:avLst/>
            <a:gdLst/>
            <a:ahLst/>
            <a:cxnLst/>
            <a:rect l="l" t="t" r="r" b="b"/>
            <a:pathLst>
              <a:path w="6515100" h="4102735">
                <a:moveTo>
                  <a:pt x="0" y="0"/>
                </a:moveTo>
                <a:lnTo>
                  <a:pt x="54864" y="105155"/>
                </a:lnTo>
                <a:lnTo>
                  <a:pt x="109728" y="231648"/>
                </a:lnTo>
                <a:lnTo>
                  <a:pt x="164592" y="364236"/>
                </a:lnTo>
                <a:lnTo>
                  <a:pt x="219456" y="495300"/>
                </a:lnTo>
                <a:lnTo>
                  <a:pt x="274320" y="618743"/>
                </a:lnTo>
                <a:lnTo>
                  <a:pt x="329184" y="736091"/>
                </a:lnTo>
                <a:lnTo>
                  <a:pt x="384048" y="844296"/>
                </a:lnTo>
                <a:lnTo>
                  <a:pt x="437388" y="946403"/>
                </a:lnTo>
                <a:lnTo>
                  <a:pt x="492252" y="1039367"/>
                </a:lnTo>
                <a:lnTo>
                  <a:pt x="547116" y="1127760"/>
                </a:lnTo>
                <a:lnTo>
                  <a:pt x="601980" y="1210055"/>
                </a:lnTo>
                <a:lnTo>
                  <a:pt x="656844" y="1287779"/>
                </a:lnTo>
                <a:lnTo>
                  <a:pt x="711708" y="1360931"/>
                </a:lnTo>
                <a:lnTo>
                  <a:pt x="766572" y="1431036"/>
                </a:lnTo>
                <a:lnTo>
                  <a:pt x="821436" y="1498091"/>
                </a:lnTo>
                <a:lnTo>
                  <a:pt x="876300" y="1560576"/>
                </a:lnTo>
                <a:lnTo>
                  <a:pt x="931163" y="1621536"/>
                </a:lnTo>
                <a:lnTo>
                  <a:pt x="986028" y="1679448"/>
                </a:lnTo>
                <a:lnTo>
                  <a:pt x="1040892" y="1735836"/>
                </a:lnTo>
                <a:lnTo>
                  <a:pt x="1095756" y="1790700"/>
                </a:lnTo>
                <a:lnTo>
                  <a:pt x="1149096" y="1844039"/>
                </a:lnTo>
                <a:lnTo>
                  <a:pt x="1203960" y="1894331"/>
                </a:lnTo>
                <a:lnTo>
                  <a:pt x="1258824" y="1944624"/>
                </a:lnTo>
                <a:lnTo>
                  <a:pt x="1313688" y="1991867"/>
                </a:lnTo>
                <a:lnTo>
                  <a:pt x="1368552" y="2039112"/>
                </a:lnTo>
                <a:lnTo>
                  <a:pt x="1423416" y="2084831"/>
                </a:lnTo>
                <a:lnTo>
                  <a:pt x="1478280" y="2130552"/>
                </a:lnTo>
                <a:lnTo>
                  <a:pt x="1533144" y="2174748"/>
                </a:lnTo>
                <a:lnTo>
                  <a:pt x="1588008" y="2217419"/>
                </a:lnTo>
                <a:lnTo>
                  <a:pt x="1642872" y="2258567"/>
                </a:lnTo>
                <a:lnTo>
                  <a:pt x="1697736" y="2299716"/>
                </a:lnTo>
                <a:lnTo>
                  <a:pt x="1752600" y="2339340"/>
                </a:lnTo>
                <a:lnTo>
                  <a:pt x="1807464" y="2378964"/>
                </a:lnTo>
                <a:lnTo>
                  <a:pt x="1860804" y="2417064"/>
                </a:lnTo>
                <a:lnTo>
                  <a:pt x="1915668" y="2455164"/>
                </a:lnTo>
                <a:lnTo>
                  <a:pt x="1970532" y="2491740"/>
                </a:lnTo>
                <a:lnTo>
                  <a:pt x="2025396" y="2528316"/>
                </a:lnTo>
                <a:lnTo>
                  <a:pt x="2080260" y="2563367"/>
                </a:lnTo>
                <a:lnTo>
                  <a:pt x="2135124" y="2598419"/>
                </a:lnTo>
                <a:lnTo>
                  <a:pt x="2189988" y="2633472"/>
                </a:lnTo>
                <a:lnTo>
                  <a:pt x="2244852" y="2667000"/>
                </a:lnTo>
                <a:lnTo>
                  <a:pt x="2299716" y="2699004"/>
                </a:lnTo>
                <a:lnTo>
                  <a:pt x="2354580" y="2731008"/>
                </a:lnTo>
                <a:lnTo>
                  <a:pt x="2409444" y="2763012"/>
                </a:lnTo>
                <a:lnTo>
                  <a:pt x="2464308" y="2795016"/>
                </a:lnTo>
                <a:lnTo>
                  <a:pt x="2517648" y="2825496"/>
                </a:lnTo>
                <a:lnTo>
                  <a:pt x="2572512" y="2855976"/>
                </a:lnTo>
                <a:lnTo>
                  <a:pt x="2627376" y="2884932"/>
                </a:lnTo>
                <a:lnTo>
                  <a:pt x="2682240" y="2913888"/>
                </a:lnTo>
                <a:lnTo>
                  <a:pt x="2737104" y="2942844"/>
                </a:lnTo>
                <a:lnTo>
                  <a:pt x="2791968" y="2970276"/>
                </a:lnTo>
                <a:lnTo>
                  <a:pt x="2846832" y="2997708"/>
                </a:lnTo>
                <a:lnTo>
                  <a:pt x="2901696" y="3025140"/>
                </a:lnTo>
                <a:lnTo>
                  <a:pt x="2956560" y="3051047"/>
                </a:lnTo>
                <a:lnTo>
                  <a:pt x="3011424" y="3076956"/>
                </a:lnTo>
                <a:lnTo>
                  <a:pt x="3066288" y="3102864"/>
                </a:lnTo>
                <a:lnTo>
                  <a:pt x="3121152" y="3128772"/>
                </a:lnTo>
                <a:lnTo>
                  <a:pt x="3176016" y="3153156"/>
                </a:lnTo>
                <a:lnTo>
                  <a:pt x="3229356" y="3177540"/>
                </a:lnTo>
                <a:lnTo>
                  <a:pt x="3284220" y="3201924"/>
                </a:lnTo>
                <a:lnTo>
                  <a:pt x="3339084" y="3224784"/>
                </a:lnTo>
                <a:lnTo>
                  <a:pt x="3393948" y="3247644"/>
                </a:lnTo>
                <a:lnTo>
                  <a:pt x="3448812" y="3270504"/>
                </a:lnTo>
                <a:lnTo>
                  <a:pt x="3503676" y="3293364"/>
                </a:lnTo>
                <a:lnTo>
                  <a:pt x="3558540" y="3314700"/>
                </a:lnTo>
                <a:lnTo>
                  <a:pt x="3613404" y="3336036"/>
                </a:lnTo>
                <a:lnTo>
                  <a:pt x="3668268" y="3357372"/>
                </a:lnTo>
                <a:lnTo>
                  <a:pt x="3723132" y="3378707"/>
                </a:lnTo>
                <a:lnTo>
                  <a:pt x="3777996" y="3400044"/>
                </a:lnTo>
                <a:lnTo>
                  <a:pt x="3832860" y="3419855"/>
                </a:lnTo>
                <a:lnTo>
                  <a:pt x="3887724" y="3439668"/>
                </a:lnTo>
                <a:lnTo>
                  <a:pt x="3941064" y="3459479"/>
                </a:lnTo>
                <a:lnTo>
                  <a:pt x="3995928" y="3477768"/>
                </a:lnTo>
                <a:lnTo>
                  <a:pt x="4050791" y="3497579"/>
                </a:lnTo>
                <a:lnTo>
                  <a:pt x="4105656" y="3515868"/>
                </a:lnTo>
                <a:lnTo>
                  <a:pt x="4160520" y="3534155"/>
                </a:lnTo>
                <a:lnTo>
                  <a:pt x="4215384" y="3552444"/>
                </a:lnTo>
                <a:lnTo>
                  <a:pt x="4270248" y="3569207"/>
                </a:lnTo>
                <a:lnTo>
                  <a:pt x="4325112" y="3587496"/>
                </a:lnTo>
                <a:lnTo>
                  <a:pt x="4379976" y="3604259"/>
                </a:lnTo>
                <a:lnTo>
                  <a:pt x="4434840" y="3621024"/>
                </a:lnTo>
                <a:lnTo>
                  <a:pt x="4489704" y="3637788"/>
                </a:lnTo>
                <a:lnTo>
                  <a:pt x="4544568" y="3654552"/>
                </a:lnTo>
                <a:lnTo>
                  <a:pt x="4597908" y="3669791"/>
                </a:lnTo>
                <a:lnTo>
                  <a:pt x="4652772" y="3686555"/>
                </a:lnTo>
                <a:lnTo>
                  <a:pt x="4707636" y="3701796"/>
                </a:lnTo>
                <a:lnTo>
                  <a:pt x="4762500" y="3717036"/>
                </a:lnTo>
                <a:lnTo>
                  <a:pt x="4817364" y="3732276"/>
                </a:lnTo>
                <a:lnTo>
                  <a:pt x="4872228" y="3747516"/>
                </a:lnTo>
                <a:lnTo>
                  <a:pt x="4927092" y="3761231"/>
                </a:lnTo>
                <a:lnTo>
                  <a:pt x="4981956" y="3776472"/>
                </a:lnTo>
                <a:lnTo>
                  <a:pt x="5036820" y="3790188"/>
                </a:lnTo>
                <a:lnTo>
                  <a:pt x="5091684" y="3805428"/>
                </a:lnTo>
                <a:lnTo>
                  <a:pt x="5146548" y="3819144"/>
                </a:lnTo>
                <a:lnTo>
                  <a:pt x="5201412" y="3831336"/>
                </a:lnTo>
                <a:lnTo>
                  <a:pt x="5256276" y="3845052"/>
                </a:lnTo>
                <a:lnTo>
                  <a:pt x="5309616" y="3858768"/>
                </a:lnTo>
                <a:lnTo>
                  <a:pt x="5364480" y="3870959"/>
                </a:lnTo>
                <a:lnTo>
                  <a:pt x="5419344" y="3884676"/>
                </a:lnTo>
                <a:lnTo>
                  <a:pt x="5474208" y="3896868"/>
                </a:lnTo>
                <a:lnTo>
                  <a:pt x="5529072" y="3909059"/>
                </a:lnTo>
                <a:lnTo>
                  <a:pt x="5583936" y="3921252"/>
                </a:lnTo>
                <a:lnTo>
                  <a:pt x="5638800" y="3933444"/>
                </a:lnTo>
                <a:lnTo>
                  <a:pt x="5693664" y="3945636"/>
                </a:lnTo>
                <a:lnTo>
                  <a:pt x="5748528" y="3956304"/>
                </a:lnTo>
                <a:lnTo>
                  <a:pt x="5803392" y="3968496"/>
                </a:lnTo>
                <a:lnTo>
                  <a:pt x="5858256" y="3979164"/>
                </a:lnTo>
                <a:lnTo>
                  <a:pt x="5913120" y="3989831"/>
                </a:lnTo>
                <a:lnTo>
                  <a:pt x="5966460" y="4002024"/>
                </a:lnTo>
                <a:lnTo>
                  <a:pt x="6021324" y="4012691"/>
                </a:lnTo>
                <a:lnTo>
                  <a:pt x="6076188" y="4023359"/>
                </a:lnTo>
                <a:lnTo>
                  <a:pt x="6131052" y="4034028"/>
                </a:lnTo>
                <a:lnTo>
                  <a:pt x="6185916" y="4043172"/>
                </a:lnTo>
                <a:lnTo>
                  <a:pt x="6240780" y="4053840"/>
                </a:lnTo>
                <a:lnTo>
                  <a:pt x="6295644" y="4064507"/>
                </a:lnTo>
                <a:lnTo>
                  <a:pt x="6350508" y="4073652"/>
                </a:lnTo>
                <a:lnTo>
                  <a:pt x="6405371" y="4084320"/>
                </a:lnTo>
                <a:lnTo>
                  <a:pt x="6460236" y="4093464"/>
                </a:lnTo>
                <a:lnTo>
                  <a:pt x="6515100" y="4102607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" name="bk object 45"/>
          <p:cNvSpPr/>
          <p:nvPr/>
        </p:nvSpPr>
        <p:spPr>
          <a:xfrm>
            <a:off x="950218" y="898402"/>
            <a:ext cx="6515100" cy="4247515"/>
          </a:xfrm>
          <a:custGeom>
            <a:avLst/>
            <a:gdLst/>
            <a:ahLst/>
            <a:cxnLst/>
            <a:rect l="l" t="t" r="r" b="b"/>
            <a:pathLst>
              <a:path w="6515100" h="4247515">
                <a:moveTo>
                  <a:pt x="0" y="0"/>
                </a:moveTo>
                <a:lnTo>
                  <a:pt x="54864" y="146303"/>
                </a:lnTo>
                <a:lnTo>
                  <a:pt x="109728" y="321563"/>
                </a:lnTo>
                <a:lnTo>
                  <a:pt x="164592" y="498348"/>
                </a:lnTo>
                <a:lnTo>
                  <a:pt x="219456" y="667512"/>
                </a:lnTo>
                <a:lnTo>
                  <a:pt x="274320" y="822960"/>
                </a:lnTo>
                <a:lnTo>
                  <a:pt x="329184" y="963167"/>
                </a:lnTo>
                <a:lnTo>
                  <a:pt x="384048" y="1091184"/>
                </a:lnTo>
                <a:lnTo>
                  <a:pt x="437388" y="1207007"/>
                </a:lnTo>
                <a:lnTo>
                  <a:pt x="492252" y="1313688"/>
                </a:lnTo>
                <a:lnTo>
                  <a:pt x="547116" y="1409700"/>
                </a:lnTo>
                <a:lnTo>
                  <a:pt x="601980" y="1499615"/>
                </a:lnTo>
                <a:lnTo>
                  <a:pt x="656844" y="1583436"/>
                </a:lnTo>
                <a:lnTo>
                  <a:pt x="711708" y="1661160"/>
                </a:lnTo>
                <a:lnTo>
                  <a:pt x="766572" y="1734312"/>
                </a:lnTo>
                <a:lnTo>
                  <a:pt x="821436" y="1802891"/>
                </a:lnTo>
                <a:lnTo>
                  <a:pt x="876300" y="1868424"/>
                </a:lnTo>
                <a:lnTo>
                  <a:pt x="931163" y="1932431"/>
                </a:lnTo>
                <a:lnTo>
                  <a:pt x="986028" y="1991867"/>
                </a:lnTo>
                <a:lnTo>
                  <a:pt x="1040892" y="2049779"/>
                </a:lnTo>
                <a:lnTo>
                  <a:pt x="1095756" y="2104643"/>
                </a:lnTo>
                <a:lnTo>
                  <a:pt x="1149096" y="2157984"/>
                </a:lnTo>
                <a:lnTo>
                  <a:pt x="1203960" y="2209800"/>
                </a:lnTo>
                <a:lnTo>
                  <a:pt x="1258824" y="2260091"/>
                </a:lnTo>
                <a:lnTo>
                  <a:pt x="1313688" y="2307336"/>
                </a:lnTo>
                <a:lnTo>
                  <a:pt x="1368552" y="2354579"/>
                </a:lnTo>
                <a:lnTo>
                  <a:pt x="1423416" y="2400300"/>
                </a:lnTo>
                <a:lnTo>
                  <a:pt x="1478280" y="2444496"/>
                </a:lnTo>
                <a:lnTo>
                  <a:pt x="1533144" y="2487167"/>
                </a:lnTo>
                <a:lnTo>
                  <a:pt x="1588008" y="2528316"/>
                </a:lnTo>
                <a:lnTo>
                  <a:pt x="1642872" y="2569464"/>
                </a:lnTo>
                <a:lnTo>
                  <a:pt x="1697736" y="2609088"/>
                </a:lnTo>
                <a:lnTo>
                  <a:pt x="1752600" y="2648712"/>
                </a:lnTo>
                <a:lnTo>
                  <a:pt x="1807464" y="2685288"/>
                </a:lnTo>
                <a:lnTo>
                  <a:pt x="1860804" y="2723388"/>
                </a:lnTo>
                <a:lnTo>
                  <a:pt x="1915668" y="2758440"/>
                </a:lnTo>
                <a:lnTo>
                  <a:pt x="1970532" y="2793491"/>
                </a:lnTo>
                <a:lnTo>
                  <a:pt x="2025396" y="2828544"/>
                </a:lnTo>
                <a:lnTo>
                  <a:pt x="2080260" y="2862072"/>
                </a:lnTo>
                <a:lnTo>
                  <a:pt x="2135124" y="2894076"/>
                </a:lnTo>
                <a:lnTo>
                  <a:pt x="2189988" y="2926079"/>
                </a:lnTo>
                <a:lnTo>
                  <a:pt x="2244852" y="2958084"/>
                </a:lnTo>
                <a:lnTo>
                  <a:pt x="2299716" y="2988564"/>
                </a:lnTo>
                <a:lnTo>
                  <a:pt x="2354580" y="3019044"/>
                </a:lnTo>
                <a:lnTo>
                  <a:pt x="2409444" y="3048000"/>
                </a:lnTo>
                <a:lnTo>
                  <a:pt x="2464308" y="3076956"/>
                </a:lnTo>
                <a:lnTo>
                  <a:pt x="2517648" y="3105912"/>
                </a:lnTo>
                <a:lnTo>
                  <a:pt x="2572512" y="3133344"/>
                </a:lnTo>
                <a:lnTo>
                  <a:pt x="2627376" y="3160776"/>
                </a:lnTo>
                <a:lnTo>
                  <a:pt x="2682240" y="3186684"/>
                </a:lnTo>
                <a:lnTo>
                  <a:pt x="2737104" y="3212591"/>
                </a:lnTo>
                <a:lnTo>
                  <a:pt x="2791968" y="3238500"/>
                </a:lnTo>
                <a:lnTo>
                  <a:pt x="2846832" y="3262883"/>
                </a:lnTo>
                <a:lnTo>
                  <a:pt x="2901696" y="3287268"/>
                </a:lnTo>
                <a:lnTo>
                  <a:pt x="2956560" y="3311652"/>
                </a:lnTo>
                <a:lnTo>
                  <a:pt x="3011424" y="3336035"/>
                </a:lnTo>
                <a:lnTo>
                  <a:pt x="3066288" y="3358896"/>
                </a:lnTo>
                <a:lnTo>
                  <a:pt x="3121152" y="3381755"/>
                </a:lnTo>
                <a:lnTo>
                  <a:pt x="3176016" y="3403091"/>
                </a:lnTo>
                <a:lnTo>
                  <a:pt x="3229356" y="3425952"/>
                </a:lnTo>
                <a:lnTo>
                  <a:pt x="3284220" y="3447288"/>
                </a:lnTo>
                <a:lnTo>
                  <a:pt x="3339084" y="3468624"/>
                </a:lnTo>
                <a:lnTo>
                  <a:pt x="3393948" y="3488435"/>
                </a:lnTo>
                <a:lnTo>
                  <a:pt x="3448812" y="3509772"/>
                </a:lnTo>
                <a:lnTo>
                  <a:pt x="3503676" y="3529583"/>
                </a:lnTo>
                <a:lnTo>
                  <a:pt x="3558540" y="3549396"/>
                </a:lnTo>
                <a:lnTo>
                  <a:pt x="3613404" y="3567683"/>
                </a:lnTo>
                <a:lnTo>
                  <a:pt x="3668268" y="3587496"/>
                </a:lnTo>
                <a:lnTo>
                  <a:pt x="3723132" y="3605783"/>
                </a:lnTo>
                <a:lnTo>
                  <a:pt x="3777996" y="3624072"/>
                </a:lnTo>
                <a:lnTo>
                  <a:pt x="3832860" y="3642359"/>
                </a:lnTo>
                <a:lnTo>
                  <a:pt x="3887724" y="3659124"/>
                </a:lnTo>
                <a:lnTo>
                  <a:pt x="3941064" y="3677412"/>
                </a:lnTo>
                <a:lnTo>
                  <a:pt x="3995928" y="3694176"/>
                </a:lnTo>
                <a:lnTo>
                  <a:pt x="4050791" y="3710940"/>
                </a:lnTo>
                <a:lnTo>
                  <a:pt x="4105656" y="3727704"/>
                </a:lnTo>
                <a:lnTo>
                  <a:pt x="4160520" y="3742944"/>
                </a:lnTo>
                <a:lnTo>
                  <a:pt x="4215384" y="3759707"/>
                </a:lnTo>
                <a:lnTo>
                  <a:pt x="4270248" y="3774948"/>
                </a:lnTo>
                <a:lnTo>
                  <a:pt x="4325112" y="3790188"/>
                </a:lnTo>
                <a:lnTo>
                  <a:pt x="4379976" y="3805428"/>
                </a:lnTo>
                <a:lnTo>
                  <a:pt x="4434840" y="3820668"/>
                </a:lnTo>
                <a:lnTo>
                  <a:pt x="4489704" y="3835907"/>
                </a:lnTo>
                <a:lnTo>
                  <a:pt x="4544568" y="3849624"/>
                </a:lnTo>
                <a:lnTo>
                  <a:pt x="4597908" y="3863340"/>
                </a:lnTo>
                <a:lnTo>
                  <a:pt x="4652772" y="3878579"/>
                </a:lnTo>
                <a:lnTo>
                  <a:pt x="4707636" y="3892296"/>
                </a:lnTo>
                <a:lnTo>
                  <a:pt x="4762500" y="3906012"/>
                </a:lnTo>
                <a:lnTo>
                  <a:pt x="4817364" y="3918204"/>
                </a:lnTo>
                <a:lnTo>
                  <a:pt x="4872228" y="3931920"/>
                </a:lnTo>
                <a:lnTo>
                  <a:pt x="4927092" y="3944112"/>
                </a:lnTo>
                <a:lnTo>
                  <a:pt x="4981956" y="3957828"/>
                </a:lnTo>
                <a:lnTo>
                  <a:pt x="5036820" y="3970020"/>
                </a:lnTo>
                <a:lnTo>
                  <a:pt x="5091684" y="3982212"/>
                </a:lnTo>
                <a:lnTo>
                  <a:pt x="5146548" y="3994404"/>
                </a:lnTo>
                <a:lnTo>
                  <a:pt x="5201412" y="4006596"/>
                </a:lnTo>
                <a:lnTo>
                  <a:pt x="5256276" y="4018788"/>
                </a:lnTo>
                <a:lnTo>
                  <a:pt x="5309616" y="4029455"/>
                </a:lnTo>
                <a:lnTo>
                  <a:pt x="5364480" y="4041648"/>
                </a:lnTo>
                <a:lnTo>
                  <a:pt x="5419344" y="4052316"/>
                </a:lnTo>
                <a:lnTo>
                  <a:pt x="5474208" y="4064507"/>
                </a:lnTo>
                <a:lnTo>
                  <a:pt x="5529072" y="4075176"/>
                </a:lnTo>
                <a:lnTo>
                  <a:pt x="5583936" y="4085844"/>
                </a:lnTo>
                <a:lnTo>
                  <a:pt x="5638800" y="4096512"/>
                </a:lnTo>
                <a:lnTo>
                  <a:pt x="5693664" y="4107179"/>
                </a:lnTo>
                <a:lnTo>
                  <a:pt x="5748528" y="4117848"/>
                </a:lnTo>
                <a:lnTo>
                  <a:pt x="5803392" y="4126991"/>
                </a:lnTo>
                <a:lnTo>
                  <a:pt x="5858256" y="4137659"/>
                </a:lnTo>
                <a:lnTo>
                  <a:pt x="5913120" y="4146804"/>
                </a:lnTo>
                <a:lnTo>
                  <a:pt x="5966460" y="4157472"/>
                </a:lnTo>
                <a:lnTo>
                  <a:pt x="6021324" y="4166616"/>
                </a:lnTo>
                <a:lnTo>
                  <a:pt x="6076188" y="4175759"/>
                </a:lnTo>
                <a:lnTo>
                  <a:pt x="6131052" y="4184904"/>
                </a:lnTo>
                <a:lnTo>
                  <a:pt x="6185916" y="4194048"/>
                </a:lnTo>
                <a:lnTo>
                  <a:pt x="6240780" y="4203192"/>
                </a:lnTo>
                <a:lnTo>
                  <a:pt x="6295644" y="4212335"/>
                </a:lnTo>
                <a:lnTo>
                  <a:pt x="6350508" y="4221480"/>
                </a:lnTo>
                <a:lnTo>
                  <a:pt x="6405371" y="4230624"/>
                </a:lnTo>
                <a:lnTo>
                  <a:pt x="6460236" y="4239768"/>
                </a:lnTo>
                <a:lnTo>
                  <a:pt x="6515100" y="4247388"/>
                </a:lnTo>
              </a:path>
            </a:pathLst>
          </a:custGeom>
          <a:ln w="3810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6" name="bk object 46"/>
          <p:cNvSpPr/>
          <p:nvPr/>
        </p:nvSpPr>
        <p:spPr>
          <a:xfrm>
            <a:off x="950218" y="1014223"/>
            <a:ext cx="6515100" cy="4174490"/>
          </a:xfrm>
          <a:custGeom>
            <a:avLst/>
            <a:gdLst/>
            <a:ahLst/>
            <a:cxnLst/>
            <a:rect l="l" t="t" r="r" b="b"/>
            <a:pathLst>
              <a:path w="6515100" h="4174490">
                <a:moveTo>
                  <a:pt x="0" y="0"/>
                </a:moveTo>
                <a:lnTo>
                  <a:pt x="54864" y="233172"/>
                </a:lnTo>
                <a:lnTo>
                  <a:pt x="109728" y="449579"/>
                </a:lnTo>
                <a:lnTo>
                  <a:pt x="164592" y="641603"/>
                </a:lnTo>
                <a:lnTo>
                  <a:pt x="219456" y="809243"/>
                </a:lnTo>
                <a:lnTo>
                  <a:pt x="274320" y="955548"/>
                </a:lnTo>
                <a:lnTo>
                  <a:pt x="329184" y="1086612"/>
                </a:lnTo>
                <a:lnTo>
                  <a:pt x="384048" y="1202436"/>
                </a:lnTo>
                <a:lnTo>
                  <a:pt x="437388" y="1306067"/>
                </a:lnTo>
                <a:lnTo>
                  <a:pt x="492252" y="1400555"/>
                </a:lnTo>
                <a:lnTo>
                  <a:pt x="547116" y="1485900"/>
                </a:lnTo>
                <a:lnTo>
                  <a:pt x="601980" y="1565148"/>
                </a:lnTo>
                <a:lnTo>
                  <a:pt x="656844" y="1636776"/>
                </a:lnTo>
                <a:lnTo>
                  <a:pt x="711708" y="1705355"/>
                </a:lnTo>
                <a:lnTo>
                  <a:pt x="766572" y="1767839"/>
                </a:lnTo>
                <a:lnTo>
                  <a:pt x="821436" y="1828800"/>
                </a:lnTo>
                <a:lnTo>
                  <a:pt x="876300" y="1885188"/>
                </a:lnTo>
                <a:lnTo>
                  <a:pt x="931163" y="1938527"/>
                </a:lnTo>
                <a:lnTo>
                  <a:pt x="986028" y="1990343"/>
                </a:lnTo>
                <a:lnTo>
                  <a:pt x="1040892" y="2039112"/>
                </a:lnTo>
                <a:lnTo>
                  <a:pt x="1095756" y="2087879"/>
                </a:lnTo>
                <a:lnTo>
                  <a:pt x="1149096" y="2133600"/>
                </a:lnTo>
                <a:lnTo>
                  <a:pt x="1203960" y="2177795"/>
                </a:lnTo>
                <a:lnTo>
                  <a:pt x="1258824" y="2220467"/>
                </a:lnTo>
                <a:lnTo>
                  <a:pt x="1313688" y="2263140"/>
                </a:lnTo>
                <a:lnTo>
                  <a:pt x="1368552" y="2304288"/>
                </a:lnTo>
                <a:lnTo>
                  <a:pt x="1423416" y="2343912"/>
                </a:lnTo>
                <a:lnTo>
                  <a:pt x="1478280" y="2382012"/>
                </a:lnTo>
                <a:lnTo>
                  <a:pt x="1533144" y="2420112"/>
                </a:lnTo>
                <a:lnTo>
                  <a:pt x="1588008" y="2458212"/>
                </a:lnTo>
                <a:lnTo>
                  <a:pt x="1642872" y="2494788"/>
                </a:lnTo>
                <a:lnTo>
                  <a:pt x="1697736" y="2529840"/>
                </a:lnTo>
                <a:lnTo>
                  <a:pt x="1752600" y="2564891"/>
                </a:lnTo>
                <a:lnTo>
                  <a:pt x="1807464" y="2599944"/>
                </a:lnTo>
                <a:lnTo>
                  <a:pt x="1860804" y="2633472"/>
                </a:lnTo>
                <a:lnTo>
                  <a:pt x="1915668" y="2667000"/>
                </a:lnTo>
                <a:lnTo>
                  <a:pt x="1970532" y="2699004"/>
                </a:lnTo>
                <a:lnTo>
                  <a:pt x="2025396" y="2731008"/>
                </a:lnTo>
                <a:lnTo>
                  <a:pt x="2080260" y="2763011"/>
                </a:lnTo>
                <a:lnTo>
                  <a:pt x="2135124" y="2793491"/>
                </a:lnTo>
                <a:lnTo>
                  <a:pt x="2189988" y="2823972"/>
                </a:lnTo>
                <a:lnTo>
                  <a:pt x="2244852" y="2854452"/>
                </a:lnTo>
                <a:lnTo>
                  <a:pt x="2299716" y="2883408"/>
                </a:lnTo>
                <a:lnTo>
                  <a:pt x="2354580" y="2912364"/>
                </a:lnTo>
                <a:lnTo>
                  <a:pt x="2409444" y="2941320"/>
                </a:lnTo>
                <a:lnTo>
                  <a:pt x="2464308" y="2968752"/>
                </a:lnTo>
                <a:lnTo>
                  <a:pt x="2517648" y="2996184"/>
                </a:lnTo>
                <a:lnTo>
                  <a:pt x="2572512" y="3023616"/>
                </a:lnTo>
                <a:lnTo>
                  <a:pt x="2627376" y="3049523"/>
                </a:lnTo>
                <a:lnTo>
                  <a:pt x="2682240" y="3076955"/>
                </a:lnTo>
                <a:lnTo>
                  <a:pt x="2737104" y="3102864"/>
                </a:lnTo>
                <a:lnTo>
                  <a:pt x="2791968" y="3127247"/>
                </a:lnTo>
                <a:lnTo>
                  <a:pt x="2846832" y="3153155"/>
                </a:lnTo>
                <a:lnTo>
                  <a:pt x="2901696" y="3177540"/>
                </a:lnTo>
                <a:lnTo>
                  <a:pt x="2956560" y="3201923"/>
                </a:lnTo>
                <a:lnTo>
                  <a:pt x="3011424" y="3224784"/>
                </a:lnTo>
                <a:lnTo>
                  <a:pt x="3066288" y="3249167"/>
                </a:lnTo>
                <a:lnTo>
                  <a:pt x="3121152" y="3272028"/>
                </a:lnTo>
                <a:lnTo>
                  <a:pt x="3176016" y="3294888"/>
                </a:lnTo>
                <a:lnTo>
                  <a:pt x="3229356" y="3316224"/>
                </a:lnTo>
                <a:lnTo>
                  <a:pt x="3284220" y="3339083"/>
                </a:lnTo>
                <a:lnTo>
                  <a:pt x="3339084" y="3360420"/>
                </a:lnTo>
                <a:lnTo>
                  <a:pt x="3393948" y="3381755"/>
                </a:lnTo>
                <a:lnTo>
                  <a:pt x="3448812" y="3401567"/>
                </a:lnTo>
                <a:lnTo>
                  <a:pt x="3503676" y="3422904"/>
                </a:lnTo>
                <a:lnTo>
                  <a:pt x="3558540" y="3442716"/>
                </a:lnTo>
                <a:lnTo>
                  <a:pt x="3613404" y="3462528"/>
                </a:lnTo>
                <a:lnTo>
                  <a:pt x="3668268" y="3482340"/>
                </a:lnTo>
                <a:lnTo>
                  <a:pt x="3723132" y="3502152"/>
                </a:lnTo>
                <a:lnTo>
                  <a:pt x="3777996" y="3520440"/>
                </a:lnTo>
                <a:lnTo>
                  <a:pt x="3832860" y="3538728"/>
                </a:lnTo>
                <a:lnTo>
                  <a:pt x="3887724" y="3557016"/>
                </a:lnTo>
                <a:lnTo>
                  <a:pt x="3941064" y="3575304"/>
                </a:lnTo>
                <a:lnTo>
                  <a:pt x="3995928" y="3593591"/>
                </a:lnTo>
                <a:lnTo>
                  <a:pt x="4050791" y="3611879"/>
                </a:lnTo>
                <a:lnTo>
                  <a:pt x="4105656" y="3628644"/>
                </a:lnTo>
                <a:lnTo>
                  <a:pt x="4160520" y="3645407"/>
                </a:lnTo>
                <a:lnTo>
                  <a:pt x="4215384" y="3662172"/>
                </a:lnTo>
                <a:lnTo>
                  <a:pt x="4270248" y="3678935"/>
                </a:lnTo>
                <a:lnTo>
                  <a:pt x="4325112" y="3694176"/>
                </a:lnTo>
                <a:lnTo>
                  <a:pt x="4379976" y="3710940"/>
                </a:lnTo>
                <a:lnTo>
                  <a:pt x="4434840" y="3726179"/>
                </a:lnTo>
                <a:lnTo>
                  <a:pt x="4489704" y="3741420"/>
                </a:lnTo>
                <a:lnTo>
                  <a:pt x="4544568" y="3756659"/>
                </a:lnTo>
                <a:lnTo>
                  <a:pt x="4597908" y="3771900"/>
                </a:lnTo>
                <a:lnTo>
                  <a:pt x="4652772" y="3787140"/>
                </a:lnTo>
                <a:lnTo>
                  <a:pt x="4707636" y="3800855"/>
                </a:lnTo>
                <a:lnTo>
                  <a:pt x="4762500" y="3816096"/>
                </a:lnTo>
                <a:lnTo>
                  <a:pt x="4817364" y="3829811"/>
                </a:lnTo>
                <a:lnTo>
                  <a:pt x="4872228" y="3843528"/>
                </a:lnTo>
                <a:lnTo>
                  <a:pt x="4927092" y="3857244"/>
                </a:lnTo>
                <a:lnTo>
                  <a:pt x="4981956" y="3870959"/>
                </a:lnTo>
                <a:lnTo>
                  <a:pt x="5036820" y="3883152"/>
                </a:lnTo>
                <a:lnTo>
                  <a:pt x="5091684" y="3896867"/>
                </a:lnTo>
                <a:lnTo>
                  <a:pt x="5146548" y="3909059"/>
                </a:lnTo>
                <a:lnTo>
                  <a:pt x="5201412" y="3921252"/>
                </a:lnTo>
                <a:lnTo>
                  <a:pt x="5256276" y="3934967"/>
                </a:lnTo>
                <a:lnTo>
                  <a:pt x="5309616" y="3947159"/>
                </a:lnTo>
                <a:lnTo>
                  <a:pt x="5364480" y="3957828"/>
                </a:lnTo>
                <a:lnTo>
                  <a:pt x="5419344" y="3970020"/>
                </a:lnTo>
                <a:lnTo>
                  <a:pt x="5474208" y="3982211"/>
                </a:lnTo>
                <a:lnTo>
                  <a:pt x="5529072" y="3992879"/>
                </a:lnTo>
                <a:lnTo>
                  <a:pt x="5583936" y="4005072"/>
                </a:lnTo>
                <a:lnTo>
                  <a:pt x="5638800" y="4015740"/>
                </a:lnTo>
                <a:lnTo>
                  <a:pt x="5693664" y="4026407"/>
                </a:lnTo>
                <a:lnTo>
                  <a:pt x="5748528" y="4038600"/>
                </a:lnTo>
                <a:lnTo>
                  <a:pt x="5803392" y="4049267"/>
                </a:lnTo>
                <a:lnTo>
                  <a:pt x="5858256" y="4058411"/>
                </a:lnTo>
                <a:lnTo>
                  <a:pt x="5913120" y="4069079"/>
                </a:lnTo>
                <a:lnTo>
                  <a:pt x="5966460" y="4079748"/>
                </a:lnTo>
                <a:lnTo>
                  <a:pt x="6021324" y="4090416"/>
                </a:lnTo>
                <a:lnTo>
                  <a:pt x="6076188" y="4099559"/>
                </a:lnTo>
                <a:lnTo>
                  <a:pt x="6131052" y="4108704"/>
                </a:lnTo>
                <a:lnTo>
                  <a:pt x="6185916" y="4119372"/>
                </a:lnTo>
                <a:lnTo>
                  <a:pt x="6240780" y="4128516"/>
                </a:lnTo>
                <a:lnTo>
                  <a:pt x="6295644" y="4137659"/>
                </a:lnTo>
                <a:lnTo>
                  <a:pt x="6350508" y="4146804"/>
                </a:lnTo>
                <a:lnTo>
                  <a:pt x="6405371" y="4155948"/>
                </a:lnTo>
                <a:lnTo>
                  <a:pt x="6460236" y="4165091"/>
                </a:lnTo>
                <a:lnTo>
                  <a:pt x="6515100" y="4174235"/>
                </a:lnTo>
              </a:path>
            </a:pathLst>
          </a:custGeom>
          <a:ln w="38100">
            <a:solidFill>
              <a:srgbClr val="5F497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7" name="bk object 47"/>
          <p:cNvSpPr/>
          <p:nvPr/>
        </p:nvSpPr>
        <p:spPr>
          <a:xfrm>
            <a:off x="950218" y="1216913"/>
            <a:ext cx="6515100" cy="4173220"/>
          </a:xfrm>
          <a:custGeom>
            <a:avLst/>
            <a:gdLst/>
            <a:ahLst/>
            <a:cxnLst/>
            <a:rect l="l" t="t" r="r" b="b"/>
            <a:pathLst>
              <a:path w="6515100" h="4173220">
                <a:moveTo>
                  <a:pt x="0" y="0"/>
                </a:moveTo>
                <a:lnTo>
                  <a:pt x="54864" y="300227"/>
                </a:lnTo>
                <a:lnTo>
                  <a:pt x="109728" y="541020"/>
                </a:lnTo>
                <a:lnTo>
                  <a:pt x="164592" y="748284"/>
                </a:lnTo>
                <a:lnTo>
                  <a:pt x="219456" y="932688"/>
                </a:lnTo>
                <a:lnTo>
                  <a:pt x="274320" y="1097280"/>
                </a:lnTo>
                <a:lnTo>
                  <a:pt x="329184" y="1249680"/>
                </a:lnTo>
                <a:lnTo>
                  <a:pt x="384048" y="1388364"/>
                </a:lnTo>
                <a:lnTo>
                  <a:pt x="437388" y="1516380"/>
                </a:lnTo>
                <a:lnTo>
                  <a:pt x="492252" y="1635252"/>
                </a:lnTo>
                <a:lnTo>
                  <a:pt x="547116" y="1746503"/>
                </a:lnTo>
                <a:lnTo>
                  <a:pt x="601980" y="1850136"/>
                </a:lnTo>
                <a:lnTo>
                  <a:pt x="656844" y="1946148"/>
                </a:lnTo>
                <a:lnTo>
                  <a:pt x="711708" y="2037588"/>
                </a:lnTo>
                <a:lnTo>
                  <a:pt x="766572" y="2122932"/>
                </a:lnTo>
                <a:lnTo>
                  <a:pt x="821436" y="2202180"/>
                </a:lnTo>
                <a:lnTo>
                  <a:pt x="876300" y="2278380"/>
                </a:lnTo>
                <a:lnTo>
                  <a:pt x="931163" y="2350008"/>
                </a:lnTo>
                <a:lnTo>
                  <a:pt x="986028" y="2418588"/>
                </a:lnTo>
                <a:lnTo>
                  <a:pt x="1040892" y="2482596"/>
                </a:lnTo>
                <a:lnTo>
                  <a:pt x="1095756" y="2542032"/>
                </a:lnTo>
                <a:lnTo>
                  <a:pt x="1149096" y="2599944"/>
                </a:lnTo>
                <a:lnTo>
                  <a:pt x="1203960" y="2654808"/>
                </a:lnTo>
                <a:lnTo>
                  <a:pt x="1258824" y="2706624"/>
                </a:lnTo>
                <a:lnTo>
                  <a:pt x="1313688" y="2756916"/>
                </a:lnTo>
                <a:lnTo>
                  <a:pt x="1368552" y="2804160"/>
                </a:lnTo>
                <a:lnTo>
                  <a:pt x="1423416" y="2848356"/>
                </a:lnTo>
                <a:lnTo>
                  <a:pt x="1478280" y="2891028"/>
                </a:lnTo>
                <a:lnTo>
                  <a:pt x="1533144" y="2932176"/>
                </a:lnTo>
                <a:lnTo>
                  <a:pt x="1588008" y="2971800"/>
                </a:lnTo>
                <a:lnTo>
                  <a:pt x="1642872" y="3009900"/>
                </a:lnTo>
                <a:lnTo>
                  <a:pt x="1697736" y="3046476"/>
                </a:lnTo>
                <a:lnTo>
                  <a:pt x="1752600" y="3080004"/>
                </a:lnTo>
                <a:lnTo>
                  <a:pt x="1807464" y="3113532"/>
                </a:lnTo>
                <a:lnTo>
                  <a:pt x="1860804" y="3145536"/>
                </a:lnTo>
                <a:lnTo>
                  <a:pt x="1915668" y="3176016"/>
                </a:lnTo>
                <a:lnTo>
                  <a:pt x="1970532" y="3206496"/>
                </a:lnTo>
                <a:lnTo>
                  <a:pt x="2025396" y="3233928"/>
                </a:lnTo>
                <a:lnTo>
                  <a:pt x="2080260" y="3261360"/>
                </a:lnTo>
                <a:lnTo>
                  <a:pt x="2135124" y="3287268"/>
                </a:lnTo>
                <a:lnTo>
                  <a:pt x="2189988" y="3313176"/>
                </a:lnTo>
                <a:lnTo>
                  <a:pt x="2244852" y="3337560"/>
                </a:lnTo>
                <a:lnTo>
                  <a:pt x="2299716" y="3361944"/>
                </a:lnTo>
                <a:lnTo>
                  <a:pt x="2354580" y="3384804"/>
                </a:lnTo>
                <a:lnTo>
                  <a:pt x="2409444" y="3406140"/>
                </a:lnTo>
                <a:lnTo>
                  <a:pt x="2464308" y="3427476"/>
                </a:lnTo>
                <a:lnTo>
                  <a:pt x="2517648" y="3448812"/>
                </a:lnTo>
                <a:lnTo>
                  <a:pt x="2572512" y="3468624"/>
                </a:lnTo>
                <a:lnTo>
                  <a:pt x="2627376" y="3488436"/>
                </a:lnTo>
                <a:lnTo>
                  <a:pt x="2682240" y="3508248"/>
                </a:lnTo>
                <a:lnTo>
                  <a:pt x="2737104" y="3526536"/>
                </a:lnTo>
                <a:lnTo>
                  <a:pt x="2791968" y="3544824"/>
                </a:lnTo>
                <a:lnTo>
                  <a:pt x="2846832" y="3561588"/>
                </a:lnTo>
                <a:lnTo>
                  <a:pt x="2901696" y="3578352"/>
                </a:lnTo>
                <a:lnTo>
                  <a:pt x="2956560" y="3595116"/>
                </a:lnTo>
                <a:lnTo>
                  <a:pt x="3011424" y="3611879"/>
                </a:lnTo>
                <a:lnTo>
                  <a:pt x="3066288" y="3627120"/>
                </a:lnTo>
                <a:lnTo>
                  <a:pt x="3121152" y="3642360"/>
                </a:lnTo>
                <a:lnTo>
                  <a:pt x="3176016" y="3657600"/>
                </a:lnTo>
                <a:lnTo>
                  <a:pt x="3229356" y="3672840"/>
                </a:lnTo>
                <a:lnTo>
                  <a:pt x="3284220" y="3686555"/>
                </a:lnTo>
                <a:lnTo>
                  <a:pt x="3339084" y="3700272"/>
                </a:lnTo>
                <a:lnTo>
                  <a:pt x="3393948" y="3713988"/>
                </a:lnTo>
                <a:lnTo>
                  <a:pt x="3448812" y="3726179"/>
                </a:lnTo>
                <a:lnTo>
                  <a:pt x="3503676" y="3739896"/>
                </a:lnTo>
                <a:lnTo>
                  <a:pt x="3558540" y="3752088"/>
                </a:lnTo>
                <a:lnTo>
                  <a:pt x="3613404" y="3764279"/>
                </a:lnTo>
                <a:lnTo>
                  <a:pt x="3668268" y="3776472"/>
                </a:lnTo>
                <a:lnTo>
                  <a:pt x="3723132" y="3788664"/>
                </a:lnTo>
                <a:lnTo>
                  <a:pt x="3777996" y="3799331"/>
                </a:lnTo>
                <a:lnTo>
                  <a:pt x="3832860" y="3811524"/>
                </a:lnTo>
                <a:lnTo>
                  <a:pt x="3887724" y="3822192"/>
                </a:lnTo>
                <a:lnTo>
                  <a:pt x="3941064" y="3832860"/>
                </a:lnTo>
                <a:lnTo>
                  <a:pt x="3995928" y="3843528"/>
                </a:lnTo>
                <a:lnTo>
                  <a:pt x="4050791" y="3852672"/>
                </a:lnTo>
                <a:lnTo>
                  <a:pt x="4105656" y="3863340"/>
                </a:lnTo>
                <a:lnTo>
                  <a:pt x="4160520" y="3874008"/>
                </a:lnTo>
                <a:lnTo>
                  <a:pt x="4215384" y="3884676"/>
                </a:lnTo>
                <a:lnTo>
                  <a:pt x="4270248" y="3893820"/>
                </a:lnTo>
                <a:lnTo>
                  <a:pt x="4325112" y="3902964"/>
                </a:lnTo>
                <a:lnTo>
                  <a:pt x="4379976" y="3912108"/>
                </a:lnTo>
                <a:lnTo>
                  <a:pt x="4434840" y="3921252"/>
                </a:lnTo>
                <a:lnTo>
                  <a:pt x="4489704" y="3930396"/>
                </a:lnTo>
                <a:lnTo>
                  <a:pt x="4544568" y="3939540"/>
                </a:lnTo>
                <a:lnTo>
                  <a:pt x="4597908" y="3947160"/>
                </a:lnTo>
                <a:lnTo>
                  <a:pt x="4652772" y="3956304"/>
                </a:lnTo>
                <a:lnTo>
                  <a:pt x="4707636" y="3963924"/>
                </a:lnTo>
                <a:lnTo>
                  <a:pt x="4762500" y="3971544"/>
                </a:lnTo>
                <a:lnTo>
                  <a:pt x="4817364" y="3980688"/>
                </a:lnTo>
                <a:lnTo>
                  <a:pt x="4872228" y="3988308"/>
                </a:lnTo>
                <a:lnTo>
                  <a:pt x="4927092" y="3995928"/>
                </a:lnTo>
                <a:lnTo>
                  <a:pt x="4981956" y="4003548"/>
                </a:lnTo>
                <a:lnTo>
                  <a:pt x="5036820" y="4011168"/>
                </a:lnTo>
                <a:lnTo>
                  <a:pt x="5091684" y="4017264"/>
                </a:lnTo>
                <a:lnTo>
                  <a:pt x="5146548" y="4024884"/>
                </a:lnTo>
                <a:lnTo>
                  <a:pt x="5201412" y="4032504"/>
                </a:lnTo>
                <a:lnTo>
                  <a:pt x="5256276" y="4038600"/>
                </a:lnTo>
                <a:lnTo>
                  <a:pt x="5309616" y="4046220"/>
                </a:lnTo>
                <a:lnTo>
                  <a:pt x="5364480" y="4052316"/>
                </a:lnTo>
                <a:lnTo>
                  <a:pt x="5419344" y="4059936"/>
                </a:lnTo>
                <a:lnTo>
                  <a:pt x="5474208" y="4066032"/>
                </a:lnTo>
                <a:lnTo>
                  <a:pt x="5529072" y="4072128"/>
                </a:lnTo>
                <a:lnTo>
                  <a:pt x="5583936" y="4079748"/>
                </a:lnTo>
                <a:lnTo>
                  <a:pt x="5638800" y="4084320"/>
                </a:lnTo>
                <a:lnTo>
                  <a:pt x="5693664" y="4090416"/>
                </a:lnTo>
                <a:lnTo>
                  <a:pt x="5748528" y="4096512"/>
                </a:lnTo>
                <a:lnTo>
                  <a:pt x="5803392" y="4104132"/>
                </a:lnTo>
                <a:lnTo>
                  <a:pt x="5858256" y="4108704"/>
                </a:lnTo>
                <a:lnTo>
                  <a:pt x="5913120" y="4114800"/>
                </a:lnTo>
                <a:lnTo>
                  <a:pt x="5966460" y="4120896"/>
                </a:lnTo>
                <a:lnTo>
                  <a:pt x="6021324" y="4125468"/>
                </a:lnTo>
                <a:lnTo>
                  <a:pt x="6076188" y="4131564"/>
                </a:lnTo>
                <a:lnTo>
                  <a:pt x="6131052" y="4136136"/>
                </a:lnTo>
                <a:lnTo>
                  <a:pt x="6185916" y="4142232"/>
                </a:lnTo>
                <a:lnTo>
                  <a:pt x="6240780" y="4146804"/>
                </a:lnTo>
                <a:lnTo>
                  <a:pt x="6295644" y="4152900"/>
                </a:lnTo>
                <a:lnTo>
                  <a:pt x="6350508" y="4157472"/>
                </a:lnTo>
                <a:lnTo>
                  <a:pt x="6405371" y="4163568"/>
                </a:lnTo>
                <a:lnTo>
                  <a:pt x="6460236" y="4168140"/>
                </a:lnTo>
                <a:lnTo>
                  <a:pt x="6515100" y="4172712"/>
                </a:lnTo>
              </a:path>
            </a:pathLst>
          </a:custGeom>
          <a:ln w="381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bk object 48"/>
          <p:cNvSpPr/>
          <p:nvPr/>
        </p:nvSpPr>
        <p:spPr>
          <a:xfrm>
            <a:off x="950218" y="1311402"/>
            <a:ext cx="6515100" cy="4086225"/>
          </a:xfrm>
          <a:custGeom>
            <a:avLst/>
            <a:gdLst/>
            <a:ahLst/>
            <a:cxnLst/>
            <a:rect l="l" t="t" r="r" b="b"/>
            <a:pathLst>
              <a:path w="6515100" h="4086225">
                <a:moveTo>
                  <a:pt x="0" y="0"/>
                </a:moveTo>
                <a:lnTo>
                  <a:pt x="54864" y="345948"/>
                </a:lnTo>
                <a:lnTo>
                  <a:pt x="109728" y="609600"/>
                </a:lnTo>
                <a:lnTo>
                  <a:pt x="164592" y="827532"/>
                </a:lnTo>
                <a:lnTo>
                  <a:pt x="219456" y="1013460"/>
                </a:lnTo>
                <a:lnTo>
                  <a:pt x="274320" y="1176527"/>
                </a:lnTo>
                <a:lnTo>
                  <a:pt x="329184" y="1322832"/>
                </a:lnTo>
                <a:lnTo>
                  <a:pt x="384048" y="1455420"/>
                </a:lnTo>
                <a:lnTo>
                  <a:pt x="437388" y="1574292"/>
                </a:lnTo>
                <a:lnTo>
                  <a:pt x="492252" y="1685544"/>
                </a:lnTo>
                <a:lnTo>
                  <a:pt x="547116" y="1787652"/>
                </a:lnTo>
                <a:lnTo>
                  <a:pt x="601980" y="1883664"/>
                </a:lnTo>
                <a:lnTo>
                  <a:pt x="656844" y="1972056"/>
                </a:lnTo>
                <a:lnTo>
                  <a:pt x="711708" y="2055876"/>
                </a:lnTo>
                <a:lnTo>
                  <a:pt x="766572" y="2133600"/>
                </a:lnTo>
                <a:lnTo>
                  <a:pt x="821436" y="2206752"/>
                </a:lnTo>
                <a:lnTo>
                  <a:pt x="876300" y="2275332"/>
                </a:lnTo>
                <a:lnTo>
                  <a:pt x="931163" y="2340864"/>
                </a:lnTo>
                <a:lnTo>
                  <a:pt x="986028" y="2401824"/>
                </a:lnTo>
                <a:lnTo>
                  <a:pt x="1040892" y="2461260"/>
                </a:lnTo>
                <a:lnTo>
                  <a:pt x="1095756" y="2516124"/>
                </a:lnTo>
                <a:lnTo>
                  <a:pt x="1149096" y="2567940"/>
                </a:lnTo>
                <a:lnTo>
                  <a:pt x="1203960" y="2618232"/>
                </a:lnTo>
                <a:lnTo>
                  <a:pt x="1258824" y="2667000"/>
                </a:lnTo>
                <a:lnTo>
                  <a:pt x="1313688" y="2712720"/>
                </a:lnTo>
                <a:lnTo>
                  <a:pt x="1368552" y="2755392"/>
                </a:lnTo>
                <a:lnTo>
                  <a:pt x="1423416" y="2796540"/>
                </a:lnTo>
                <a:lnTo>
                  <a:pt x="1478280" y="2837688"/>
                </a:lnTo>
                <a:lnTo>
                  <a:pt x="1533144" y="2875788"/>
                </a:lnTo>
                <a:lnTo>
                  <a:pt x="1588008" y="2912364"/>
                </a:lnTo>
                <a:lnTo>
                  <a:pt x="1642872" y="2947416"/>
                </a:lnTo>
                <a:lnTo>
                  <a:pt x="1697736" y="2980944"/>
                </a:lnTo>
                <a:lnTo>
                  <a:pt x="1752600" y="3012948"/>
                </a:lnTo>
                <a:lnTo>
                  <a:pt x="1807464" y="3044952"/>
                </a:lnTo>
                <a:lnTo>
                  <a:pt x="1860804" y="3075432"/>
                </a:lnTo>
                <a:lnTo>
                  <a:pt x="1915668" y="3104388"/>
                </a:lnTo>
                <a:lnTo>
                  <a:pt x="1970532" y="3133344"/>
                </a:lnTo>
                <a:lnTo>
                  <a:pt x="2025396" y="3160776"/>
                </a:lnTo>
                <a:lnTo>
                  <a:pt x="2080260" y="3186684"/>
                </a:lnTo>
                <a:lnTo>
                  <a:pt x="2135124" y="3211068"/>
                </a:lnTo>
                <a:lnTo>
                  <a:pt x="2189988" y="3236976"/>
                </a:lnTo>
                <a:lnTo>
                  <a:pt x="2244852" y="3259836"/>
                </a:lnTo>
                <a:lnTo>
                  <a:pt x="2299716" y="3282696"/>
                </a:lnTo>
                <a:lnTo>
                  <a:pt x="2354580" y="3304031"/>
                </a:lnTo>
                <a:lnTo>
                  <a:pt x="2409444" y="3325368"/>
                </a:lnTo>
                <a:lnTo>
                  <a:pt x="2464308" y="3346704"/>
                </a:lnTo>
                <a:lnTo>
                  <a:pt x="2517648" y="3366516"/>
                </a:lnTo>
                <a:lnTo>
                  <a:pt x="2572512" y="3386328"/>
                </a:lnTo>
                <a:lnTo>
                  <a:pt x="2627376" y="3406140"/>
                </a:lnTo>
                <a:lnTo>
                  <a:pt x="2682240" y="3424428"/>
                </a:lnTo>
                <a:lnTo>
                  <a:pt x="2737104" y="3442716"/>
                </a:lnTo>
                <a:lnTo>
                  <a:pt x="2791968" y="3459479"/>
                </a:lnTo>
                <a:lnTo>
                  <a:pt x="2846832" y="3476244"/>
                </a:lnTo>
                <a:lnTo>
                  <a:pt x="2901696" y="3493008"/>
                </a:lnTo>
                <a:lnTo>
                  <a:pt x="2956560" y="3509772"/>
                </a:lnTo>
                <a:lnTo>
                  <a:pt x="3011424" y="3526536"/>
                </a:lnTo>
                <a:lnTo>
                  <a:pt x="3066288" y="3541776"/>
                </a:lnTo>
                <a:lnTo>
                  <a:pt x="3121152" y="3557016"/>
                </a:lnTo>
                <a:lnTo>
                  <a:pt x="3176016" y="3570731"/>
                </a:lnTo>
                <a:lnTo>
                  <a:pt x="3229356" y="3585972"/>
                </a:lnTo>
                <a:lnTo>
                  <a:pt x="3284220" y="3599688"/>
                </a:lnTo>
                <a:lnTo>
                  <a:pt x="3339084" y="3613404"/>
                </a:lnTo>
                <a:lnTo>
                  <a:pt x="3393948" y="3627120"/>
                </a:lnTo>
                <a:lnTo>
                  <a:pt x="3448812" y="3639312"/>
                </a:lnTo>
                <a:lnTo>
                  <a:pt x="3503676" y="3653028"/>
                </a:lnTo>
                <a:lnTo>
                  <a:pt x="3558540" y="3665220"/>
                </a:lnTo>
                <a:lnTo>
                  <a:pt x="3613404" y="3675888"/>
                </a:lnTo>
                <a:lnTo>
                  <a:pt x="3668268" y="3688079"/>
                </a:lnTo>
                <a:lnTo>
                  <a:pt x="3723132" y="3700272"/>
                </a:lnTo>
                <a:lnTo>
                  <a:pt x="3777996" y="3710940"/>
                </a:lnTo>
                <a:lnTo>
                  <a:pt x="3832860" y="3723131"/>
                </a:lnTo>
                <a:lnTo>
                  <a:pt x="3887724" y="3733800"/>
                </a:lnTo>
                <a:lnTo>
                  <a:pt x="3941064" y="3744468"/>
                </a:lnTo>
                <a:lnTo>
                  <a:pt x="3995928" y="3753612"/>
                </a:lnTo>
                <a:lnTo>
                  <a:pt x="4050791" y="3764279"/>
                </a:lnTo>
                <a:lnTo>
                  <a:pt x="4105656" y="3774948"/>
                </a:lnTo>
                <a:lnTo>
                  <a:pt x="4160520" y="3784092"/>
                </a:lnTo>
                <a:lnTo>
                  <a:pt x="4215384" y="3793236"/>
                </a:lnTo>
                <a:lnTo>
                  <a:pt x="4270248" y="3803904"/>
                </a:lnTo>
                <a:lnTo>
                  <a:pt x="4325112" y="3813048"/>
                </a:lnTo>
                <a:lnTo>
                  <a:pt x="4379976" y="3822192"/>
                </a:lnTo>
                <a:lnTo>
                  <a:pt x="4434840" y="3829812"/>
                </a:lnTo>
                <a:lnTo>
                  <a:pt x="4489704" y="3838955"/>
                </a:lnTo>
                <a:lnTo>
                  <a:pt x="4544568" y="3848100"/>
                </a:lnTo>
                <a:lnTo>
                  <a:pt x="4597908" y="3857244"/>
                </a:lnTo>
                <a:lnTo>
                  <a:pt x="4652772" y="3864864"/>
                </a:lnTo>
                <a:lnTo>
                  <a:pt x="4707636" y="3874008"/>
                </a:lnTo>
                <a:lnTo>
                  <a:pt x="4762500" y="3881628"/>
                </a:lnTo>
                <a:lnTo>
                  <a:pt x="4817364" y="3889248"/>
                </a:lnTo>
                <a:lnTo>
                  <a:pt x="4872228" y="3896868"/>
                </a:lnTo>
                <a:lnTo>
                  <a:pt x="4927092" y="3904488"/>
                </a:lnTo>
                <a:lnTo>
                  <a:pt x="4981956" y="3912108"/>
                </a:lnTo>
                <a:lnTo>
                  <a:pt x="5036820" y="3919728"/>
                </a:lnTo>
                <a:lnTo>
                  <a:pt x="5091684" y="3927348"/>
                </a:lnTo>
                <a:lnTo>
                  <a:pt x="5146548" y="3933444"/>
                </a:lnTo>
                <a:lnTo>
                  <a:pt x="5201412" y="3941064"/>
                </a:lnTo>
                <a:lnTo>
                  <a:pt x="5256276" y="3947160"/>
                </a:lnTo>
                <a:lnTo>
                  <a:pt x="5309616" y="3954779"/>
                </a:lnTo>
                <a:lnTo>
                  <a:pt x="5364480" y="3962400"/>
                </a:lnTo>
                <a:lnTo>
                  <a:pt x="5419344" y="3968496"/>
                </a:lnTo>
                <a:lnTo>
                  <a:pt x="5474208" y="3974592"/>
                </a:lnTo>
                <a:lnTo>
                  <a:pt x="5529072" y="3982212"/>
                </a:lnTo>
                <a:lnTo>
                  <a:pt x="5583936" y="3988308"/>
                </a:lnTo>
                <a:lnTo>
                  <a:pt x="5638800" y="3994404"/>
                </a:lnTo>
                <a:lnTo>
                  <a:pt x="5693664" y="4000500"/>
                </a:lnTo>
                <a:lnTo>
                  <a:pt x="5748528" y="4006596"/>
                </a:lnTo>
                <a:lnTo>
                  <a:pt x="5803392" y="4012692"/>
                </a:lnTo>
                <a:lnTo>
                  <a:pt x="5858256" y="4018788"/>
                </a:lnTo>
                <a:lnTo>
                  <a:pt x="5913120" y="4024884"/>
                </a:lnTo>
                <a:lnTo>
                  <a:pt x="5966460" y="4030979"/>
                </a:lnTo>
                <a:lnTo>
                  <a:pt x="6021324" y="4037076"/>
                </a:lnTo>
                <a:lnTo>
                  <a:pt x="6076188" y="4043172"/>
                </a:lnTo>
                <a:lnTo>
                  <a:pt x="6131052" y="4047744"/>
                </a:lnTo>
                <a:lnTo>
                  <a:pt x="6185916" y="4053840"/>
                </a:lnTo>
                <a:lnTo>
                  <a:pt x="6240780" y="4058412"/>
                </a:lnTo>
                <a:lnTo>
                  <a:pt x="6295644" y="4064508"/>
                </a:lnTo>
                <a:lnTo>
                  <a:pt x="6350508" y="4070604"/>
                </a:lnTo>
                <a:lnTo>
                  <a:pt x="6405371" y="4075176"/>
                </a:lnTo>
                <a:lnTo>
                  <a:pt x="6460236" y="4081272"/>
                </a:lnTo>
                <a:lnTo>
                  <a:pt x="6515100" y="4085844"/>
                </a:lnTo>
              </a:path>
            </a:pathLst>
          </a:custGeom>
          <a:ln w="38100">
            <a:solidFill>
              <a:srgbClr val="66003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9" name="bk object 49"/>
          <p:cNvSpPr/>
          <p:nvPr/>
        </p:nvSpPr>
        <p:spPr>
          <a:xfrm>
            <a:off x="950218" y="1343405"/>
            <a:ext cx="6515100" cy="4058920"/>
          </a:xfrm>
          <a:custGeom>
            <a:avLst/>
            <a:gdLst/>
            <a:ahLst/>
            <a:cxnLst/>
            <a:rect l="l" t="t" r="r" b="b"/>
            <a:pathLst>
              <a:path w="6515100" h="4058920">
                <a:moveTo>
                  <a:pt x="0" y="0"/>
                </a:moveTo>
                <a:lnTo>
                  <a:pt x="54864" y="352044"/>
                </a:lnTo>
                <a:lnTo>
                  <a:pt x="109728" y="618744"/>
                </a:lnTo>
                <a:lnTo>
                  <a:pt x="164592" y="838200"/>
                </a:lnTo>
                <a:lnTo>
                  <a:pt x="219456" y="1024128"/>
                </a:lnTo>
                <a:lnTo>
                  <a:pt x="274320" y="1188720"/>
                </a:lnTo>
                <a:lnTo>
                  <a:pt x="329184" y="1335024"/>
                </a:lnTo>
                <a:lnTo>
                  <a:pt x="384048" y="1467612"/>
                </a:lnTo>
                <a:lnTo>
                  <a:pt x="437388" y="1588008"/>
                </a:lnTo>
                <a:lnTo>
                  <a:pt x="492252" y="1699260"/>
                </a:lnTo>
                <a:lnTo>
                  <a:pt x="547116" y="1801368"/>
                </a:lnTo>
                <a:lnTo>
                  <a:pt x="601980" y="1895856"/>
                </a:lnTo>
                <a:lnTo>
                  <a:pt x="656844" y="1984248"/>
                </a:lnTo>
                <a:lnTo>
                  <a:pt x="711708" y="2066544"/>
                </a:lnTo>
                <a:lnTo>
                  <a:pt x="766572" y="2144268"/>
                </a:lnTo>
                <a:lnTo>
                  <a:pt x="821436" y="2215896"/>
                </a:lnTo>
                <a:lnTo>
                  <a:pt x="876300" y="2284476"/>
                </a:lnTo>
                <a:lnTo>
                  <a:pt x="931163" y="2350008"/>
                </a:lnTo>
                <a:lnTo>
                  <a:pt x="986028" y="2410968"/>
                </a:lnTo>
                <a:lnTo>
                  <a:pt x="1040892" y="2468880"/>
                </a:lnTo>
                <a:lnTo>
                  <a:pt x="1095756" y="2523744"/>
                </a:lnTo>
                <a:lnTo>
                  <a:pt x="1149096" y="2575560"/>
                </a:lnTo>
                <a:lnTo>
                  <a:pt x="1203960" y="2624328"/>
                </a:lnTo>
                <a:lnTo>
                  <a:pt x="1258824" y="2673096"/>
                </a:lnTo>
                <a:lnTo>
                  <a:pt x="1313688" y="2717292"/>
                </a:lnTo>
                <a:lnTo>
                  <a:pt x="1368552" y="2759964"/>
                </a:lnTo>
                <a:lnTo>
                  <a:pt x="1423416" y="2801112"/>
                </a:lnTo>
                <a:lnTo>
                  <a:pt x="1478280" y="2840736"/>
                </a:lnTo>
                <a:lnTo>
                  <a:pt x="1533144" y="2878836"/>
                </a:lnTo>
                <a:lnTo>
                  <a:pt x="1588008" y="2913888"/>
                </a:lnTo>
                <a:lnTo>
                  <a:pt x="1642872" y="2948940"/>
                </a:lnTo>
                <a:lnTo>
                  <a:pt x="1697736" y="2982468"/>
                </a:lnTo>
                <a:lnTo>
                  <a:pt x="1752600" y="3014472"/>
                </a:lnTo>
                <a:lnTo>
                  <a:pt x="1807464" y="3044952"/>
                </a:lnTo>
                <a:lnTo>
                  <a:pt x="1860804" y="3075432"/>
                </a:lnTo>
                <a:lnTo>
                  <a:pt x="1915668" y="3104388"/>
                </a:lnTo>
                <a:lnTo>
                  <a:pt x="1970532" y="3131820"/>
                </a:lnTo>
                <a:lnTo>
                  <a:pt x="2025396" y="3157728"/>
                </a:lnTo>
                <a:lnTo>
                  <a:pt x="2080260" y="3183636"/>
                </a:lnTo>
                <a:lnTo>
                  <a:pt x="2135124" y="3208020"/>
                </a:lnTo>
                <a:lnTo>
                  <a:pt x="2189988" y="3232404"/>
                </a:lnTo>
                <a:lnTo>
                  <a:pt x="2244852" y="3255264"/>
                </a:lnTo>
                <a:lnTo>
                  <a:pt x="2299716" y="3278124"/>
                </a:lnTo>
                <a:lnTo>
                  <a:pt x="2354580" y="3299460"/>
                </a:lnTo>
                <a:lnTo>
                  <a:pt x="2409444" y="3320796"/>
                </a:lnTo>
                <a:lnTo>
                  <a:pt x="2464308" y="3340608"/>
                </a:lnTo>
                <a:lnTo>
                  <a:pt x="2517648" y="3361944"/>
                </a:lnTo>
                <a:lnTo>
                  <a:pt x="2572512" y="3380232"/>
                </a:lnTo>
                <a:lnTo>
                  <a:pt x="2627376" y="3400044"/>
                </a:lnTo>
                <a:lnTo>
                  <a:pt x="2682240" y="3418332"/>
                </a:lnTo>
                <a:lnTo>
                  <a:pt x="2737104" y="3435096"/>
                </a:lnTo>
                <a:lnTo>
                  <a:pt x="2791968" y="3451860"/>
                </a:lnTo>
                <a:lnTo>
                  <a:pt x="2846832" y="3468624"/>
                </a:lnTo>
                <a:lnTo>
                  <a:pt x="2901696" y="3483864"/>
                </a:lnTo>
                <a:lnTo>
                  <a:pt x="2956560" y="3500628"/>
                </a:lnTo>
                <a:lnTo>
                  <a:pt x="3011424" y="3515868"/>
                </a:lnTo>
                <a:lnTo>
                  <a:pt x="3066288" y="3531108"/>
                </a:lnTo>
                <a:lnTo>
                  <a:pt x="3121152" y="3546348"/>
                </a:lnTo>
                <a:lnTo>
                  <a:pt x="3176016" y="3561588"/>
                </a:lnTo>
                <a:lnTo>
                  <a:pt x="3229356" y="3575304"/>
                </a:lnTo>
                <a:lnTo>
                  <a:pt x="3284220" y="3589020"/>
                </a:lnTo>
                <a:lnTo>
                  <a:pt x="3339084" y="3602736"/>
                </a:lnTo>
                <a:lnTo>
                  <a:pt x="3393948" y="3614928"/>
                </a:lnTo>
                <a:lnTo>
                  <a:pt x="3448812" y="3627120"/>
                </a:lnTo>
                <a:lnTo>
                  <a:pt x="3503676" y="3639312"/>
                </a:lnTo>
                <a:lnTo>
                  <a:pt x="3558540" y="3651504"/>
                </a:lnTo>
                <a:lnTo>
                  <a:pt x="3613404" y="3663696"/>
                </a:lnTo>
                <a:lnTo>
                  <a:pt x="3668268" y="3675888"/>
                </a:lnTo>
                <a:lnTo>
                  <a:pt x="3723132" y="3686556"/>
                </a:lnTo>
                <a:lnTo>
                  <a:pt x="3777996" y="3698748"/>
                </a:lnTo>
                <a:lnTo>
                  <a:pt x="3832860" y="3707892"/>
                </a:lnTo>
                <a:lnTo>
                  <a:pt x="3887724" y="3718560"/>
                </a:lnTo>
                <a:lnTo>
                  <a:pt x="3941064" y="3730752"/>
                </a:lnTo>
                <a:lnTo>
                  <a:pt x="3995928" y="3739896"/>
                </a:lnTo>
                <a:lnTo>
                  <a:pt x="4050791" y="3750564"/>
                </a:lnTo>
                <a:lnTo>
                  <a:pt x="4105656" y="3759708"/>
                </a:lnTo>
                <a:lnTo>
                  <a:pt x="4160520" y="3768852"/>
                </a:lnTo>
                <a:lnTo>
                  <a:pt x="4215384" y="3777996"/>
                </a:lnTo>
                <a:lnTo>
                  <a:pt x="4270248" y="3787140"/>
                </a:lnTo>
                <a:lnTo>
                  <a:pt x="4325112" y="3796284"/>
                </a:lnTo>
                <a:lnTo>
                  <a:pt x="4379976" y="3805428"/>
                </a:lnTo>
                <a:lnTo>
                  <a:pt x="4434840" y="3814572"/>
                </a:lnTo>
                <a:lnTo>
                  <a:pt x="4489704" y="3823716"/>
                </a:lnTo>
                <a:lnTo>
                  <a:pt x="4544568" y="3831336"/>
                </a:lnTo>
                <a:lnTo>
                  <a:pt x="4597908" y="3840480"/>
                </a:lnTo>
                <a:lnTo>
                  <a:pt x="4652772" y="3848100"/>
                </a:lnTo>
                <a:lnTo>
                  <a:pt x="4707636" y="3855720"/>
                </a:lnTo>
                <a:lnTo>
                  <a:pt x="4762500" y="3864864"/>
                </a:lnTo>
                <a:lnTo>
                  <a:pt x="4817364" y="3872484"/>
                </a:lnTo>
                <a:lnTo>
                  <a:pt x="4872228" y="3878580"/>
                </a:lnTo>
                <a:lnTo>
                  <a:pt x="4927092" y="3886200"/>
                </a:lnTo>
                <a:lnTo>
                  <a:pt x="4981956" y="3893820"/>
                </a:lnTo>
                <a:lnTo>
                  <a:pt x="5036820" y="3899916"/>
                </a:lnTo>
                <a:lnTo>
                  <a:pt x="5091684" y="3907536"/>
                </a:lnTo>
                <a:lnTo>
                  <a:pt x="5146548" y="3913632"/>
                </a:lnTo>
                <a:lnTo>
                  <a:pt x="5201412" y="3921252"/>
                </a:lnTo>
                <a:lnTo>
                  <a:pt x="5256276" y="3928872"/>
                </a:lnTo>
                <a:lnTo>
                  <a:pt x="5309616" y="3934968"/>
                </a:lnTo>
                <a:lnTo>
                  <a:pt x="5364480" y="3941064"/>
                </a:lnTo>
                <a:lnTo>
                  <a:pt x="5419344" y="3947160"/>
                </a:lnTo>
                <a:lnTo>
                  <a:pt x="5474208" y="3953256"/>
                </a:lnTo>
                <a:lnTo>
                  <a:pt x="5529072" y="3959352"/>
                </a:lnTo>
                <a:lnTo>
                  <a:pt x="5583936" y="3965448"/>
                </a:lnTo>
                <a:lnTo>
                  <a:pt x="5638800" y="3971544"/>
                </a:lnTo>
                <a:lnTo>
                  <a:pt x="5693664" y="3977640"/>
                </a:lnTo>
                <a:lnTo>
                  <a:pt x="5748528" y="3983736"/>
                </a:lnTo>
                <a:lnTo>
                  <a:pt x="5803392" y="3989832"/>
                </a:lnTo>
                <a:lnTo>
                  <a:pt x="5858256" y="3995928"/>
                </a:lnTo>
                <a:lnTo>
                  <a:pt x="5913120" y="4002024"/>
                </a:lnTo>
                <a:lnTo>
                  <a:pt x="5966460" y="4006596"/>
                </a:lnTo>
                <a:lnTo>
                  <a:pt x="6021324" y="4012692"/>
                </a:lnTo>
                <a:lnTo>
                  <a:pt x="6076188" y="4018788"/>
                </a:lnTo>
                <a:lnTo>
                  <a:pt x="6131052" y="4023360"/>
                </a:lnTo>
                <a:lnTo>
                  <a:pt x="6185916" y="4027932"/>
                </a:lnTo>
                <a:lnTo>
                  <a:pt x="6240780" y="4034028"/>
                </a:lnTo>
                <a:lnTo>
                  <a:pt x="6295644" y="4038600"/>
                </a:lnTo>
                <a:lnTo>
                  <a:pt x="6350508" y="4043172"/>
                </a:lnTo>
                <a:lnTo>
                  <a:pt x="6405371" y="4047744"/>
                </a:lnTo>
                <a:lnTo>
                  <a:pt x="6460236" y="4053840"/>
                </a:lnTo>
                <a:lnTo>
                  <a:pt x="6515100" y="4058412"/>
                </a:lnTo>
              </a:path>
            </a:pathLst>
          </a:custGeom>
          <a:ln w="38100">
            <a:solidFill>
              <a:srgbClr val="00CC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0" name="bk object 50"/>
          <p:cNvSpPr/>
          <p:nvPr/>
        </p:nvSpPr>
        <p:spPr>
          <a:xfrm>
            <a:off x="950218" y="1288546"/>
            <a:ext cx="6515100" cy="4127500"/>
          </a:xfrm>
          <a:custGeom>
            <a:avLst/>
            <a:gdLst/>
            <a:ahLst/>
            <a:cxnLst/>
            <a:rect l="l" t="t" r="r" b="b"/>
            <a:pathLst>
              <a:path w="6515100" h="4127500">
                <a:moveTo>
                  <a:pt x="0" y="0"/>
                </a:moveTo>
                <a:lnTo>
                  <a:pt x="54864" y="339852"/>
                </a:lnTo>
                <a:lnTo>
                  <a:pt x="109728" y="615696"/>
                </a:lnTo>
                <a:lnTo>
                  <a:pt x="164592" y="850392"/>
                </a:lnTo>
                <a:lnTo>
                  <a:pt x="219456" y="1054608"/>
                </a:lnTo>
                <a:lnTo>
                  <a:pt x="274320" y="1237488"/>
                </a:lnTo>
                <a:lnTo>
                  <a:pt x="329184" y="1402080"/>
                </a:lnTo>
                <a:lnTo>
                  <a:pt x="384048" y="1551432"/>
                </a:lnTo>
                <a:lnTo>
                  <a:pt x="437388" y="1688592"/>
                </a:lnTo>
                <a:lnTo>
                  <a:pt x="492252" y="1813560"/>
                </a:lnTo>
                <a:lnTo>
                  <a:pt x="547116" y="1929384"/>
                </a:lnTo>
                <a:lnTo>
                  <a:pt x="601980" y="2037588"/>
                </a:lnTo>
                <a:lnTo>
                  <a:pt x="656844" y="2135124"/>
                </a:lnTo>
                <a:lnTo>
                  <a:pt x="711708" y="2228088"/>
                </a:lnTo>
                <a:lnTo>
                  <a:pt x="766572" y="2313432"/>
                </a:lnTo>
                <a:lnTo>
                  <a:pt x="821436" y="2394204"/>
                </a:lnTo>
                <a:lnTo>
                  <a:pt x="876300" y="2468880"/>
                </a:lnTo>
                <a:lnTo>
                  <a:pt x="931163" y="2538984"/>
                </a:lnTo>
                <a:lnTo>
                  <a:pt x="986028" y="2604516"/>
                </a:lnTo>
                <a:lnTo>
                  <a:pt x="1040892" y="2667000"/>
                </a:lnTo>
                <a:lnTo>
                  <a:pt x="1095756" y="2724912"/>
                </a:lnTo>
                <a:lnTo>
                  <a:pt x="1149096" y="2781300"/>
                </a:lnTo>
                <a:lnTo>
                  <a:pt x="1203960" y="2833116"/>
                </a:lnTo>
                <a:lnTo>
                  <a:pt x="1258824" y="2881884"/>
                </a:lnTo>
                <a:lnTo>
                  <a:pt x="1313688" y="2929128"/>
                </a:lnTo>
                <a:lnTo>
                  <a:pt x="1368552" y="2973324"/>
                </a:lnTo>
                <a:lnTo>
                  <a:pt x="1423416" y="3014472"/>
                </a:lnTo>
                <a:lnTo>
                  <a:pt x="1478280" y="3054096"/>
                </a:lnTo>
                <a:lnTo>
                  <a:pt x="1533144" y="3093720"/>
                </a:lnTo>
                <a:lnTo>
                  <a:pt x="1588008" y="3128772"/>
                </a:lnTo>
                <a:lnTo>
                  <a:pt x="1642872" y="3163824"/>
                </a:lnTo>
                <a:lnTo>
                  <a:pt x="1697736" y="3194304"/>
                </a:lnTo>
                <a:lnTo>
                  <a:pt x="1752600" y="3226308"/>
                </a:lnTo>
                <a:lnTo>
                  <a:pt x="1807464" y="3255264"/>
                </a:lnTo>
                <a:lnTo>
                  <a:pt x="1860804" y="3285744"/>
                </a:lnTo>
                <a:lnTo>
                  <a:pt x="1915668" y="3313176"/>
                </a:lnTo>
                <a:lnTo>
                  <a:pt x="1970532" y="3339084"/>
                </a:lnTo>
                <a:lnTo>
                  <a:pt x="2025396" y="3364992"/>
                </a:lnTo>
                <a:lnTo>
                  <a:pt x="2080260" y="3389376"/>
                </a:lnTo>
                <a:lnTo>
                  <a:pt x="2135124" y="3413760"/>
                </a:lnTo>
                <a:lnTo>
                  <a:pt x="2189988" y="3436620"/>
                </a:lnTo>
                <a:lnTo>
                  <a:pt x="2244852" y="3457956"/>
                </a:lnTo>
                <a:lnTo>
                  <a:pt x="2299716" y="3479292"/>
                </a:lnTo>
                <a:lnTo>
                  <a:pt x="2354580" y="3499104"/>
                </a:lnTo>
                <a:lnTo>
                  <a:pt x="2409444" y="3520440"/>
                </a:lnTo>
                <a:lnTo>
                  <a:pt x="2464308" y="3538728"/>
                </a:lnTo>
                <a:lnTo>
                  <a:pt x="2517648" y="3557016"/>
                </a:lnTo>
                <a:lnTo>
                  <a:pt x="2572512" y="3573780"/>
                </a:lnTo>
                <a:lnTo>
                  <a:pt x="2627376" y="3590544"/>
                </a:lnTo>
                <a:lnTo>
                  <a:pt x="2682240" y="3607308"/>
                </a:lnTo>
                <a:lnTo>
                  <a:pt x="2737104" y="3622548"/>
                </a:lnTo>
                <a:lnTo>
                  <a:pt x="2791968" y="3637788"/>
                </a:lnTo>
                <a:lnTo>
                  <a:pt x="2846832" y="3651504"/>
                </a:lnTo>
                <a:lnTo>
                  <a:pt x="2901696" y="3666744"/>
                </a:lnTo>
                <a:lnTo>
                  <a:pt x="2956560" y="3680460"/>
                </a:lnTo>
                <a:lnTo>
                  <a:pt x="3011424" y="3692652"/>
                </a:lnTo>
                <a:lnTo>
                  <a:pt x="3066288" y="3706368"/>
                </a:lnTo>
                <a:lnTo>
                  <a:pt x="3121152" y="3718560"/>
                </a:lnTo>
                <a:lnTo>
                  <a:pt x="3176016" y="3730752"/>
                </a:lnTo>
                <a:lnTo>
                  <a:pt x="3229356" y="3741420"/>
                </a:lnTo>
                <a:lnTo>
                  <a:pt x="3284220" y="3755136"/>
                </a:lnTo>
                <a:lnTo>
                  <a:pt x="3339084" y="3765804"/>
                </a:lnTo>
                <a:lnTo>
                  <a:pt x="3393948" y="3774948"/>
                </a:lnTo>
                <a:lnTo>
                  <a:pt x="3448812" y="3785616"/>
                </a:lnTo>
                <a:lnTo>
                  <a:pt x="3503676" y="3794760"/>
                </a:lnTo>
                <a:lnTo>
                  <a:pt x="3558540" y="3806952"/>
                </a:lnTo>
                <a:lnTo>
                  <a:pt x="3613404" y="3817620"/>
                </a:lnTo>
                <a:lnTo>
                  <a:pt x="3668268" y="3826764"/>
                </a:lnTo>
                <a:lnTo>
                  <a:pt x="3723132" y="3835908"/>
                </a:lnTo>
                <a:lnTo>
                  <a:pt x="3777996" y="3845052"/>
                </a:lnTo>
                <a:lnTo>
                  <a:pt x="3832860" y="3855720"/>
                </a:lnTo>
                <a:lnTo>
                  <a:pt x="3887724" y="3863340"/>
                </a:lnTo>
                <a:lnTo>
                  <a:pt x="3941064" y="3870960"/>
                </a:lnTo>
                <a:lnTo>
                  <a:pt x="3995928" y="3880104"/>
                </a:lnTo>
                <a:lnTo>
                  <a:pt x="4050791" y="3889248"/>
                </a:lnTo>
                <a:lnTo>
                  <a:pt x="4105656" y="3896868"/>
                </a:lnTo>
                <a:lnTo>
                  <a:pt x="4160520" y="3904488"/>
                </a:lnTo>
                <a:lnTo>
                  <a:pt x="4215384" y="3910584"/>
                </a:lnTo>
                <a:lnTo>
                  <a:pt x="4270248" y="3919728"/>
                </a:lnTo>
                <a:lnTo>
                  <a:pt x="4325112" y="3927348"/>
                </a:lnTo>
                <a:lnTo>
                  <a:pt x="4379976" y="3933444"/>
                </a:lnTo>
                <a:lnTo>
                  <a:pt x="4434840" y="3939540"/>
                </a:lnTo>
                <a:lnTo>
                  <a:pt x="4489704" y="3945636"/>
                </a:lnTo>
                <a:lnTo>
                  <a:pt x="4544568" y="3951732"/>
                </a:lnTo>
                <a:lnTo>
                  <a:pt x="4597908" y="3957828"/>
                </a:lnTo>
                <a:lnTo>
                  <a:pt x="4652772" y="3963924"/>
                </a:lnTo>
                <a:lnTo>
                  <a:pt x="4707636" y="3968496"/>
                </a:lnTo>
                <a:lnTo>
                  <a:pt x="4762500" y="3973068"/>
                </a:lnTo>
                <a:lnTo>
                  <a:pt x="4817364" y="3979164"/>
                </a:lnTo>
                <a:lnTo>
                  <a:pt x="4872228" y="3983736"/>
                </a:lnTo>
                <a:lnTo>
                  <a:pt x="4927092" y="3988308"/>
                </a:lnTo>
                <a:lnTo>
                  <a:pt x="4981956" y="3994404"/>
                </a:lnTo>
                <a:lnTo>
                  <a:pt x="5036820" y="3998976"/>
                </a:lnTo>
                <a:lnTo>
                  <a:pt x="5091684" y="4006596"/>
                </a:lnTo>
                <a:lnTo>
                  <a:pt x="5146548" y="4011168"/>
                </a:lnTo>
                <a:lnTo>
                  <a:pt x="5201412" y="4017264"/>
                </a:lnTo>
                <a:lnTo>
                  <a:pt x="5256276" y="4023360"/>
                </a:lnTo>
                <a:lnTo>
                  <a:pt x="5309616" y="4030980"/>
                </a:lnTo>
                <a:lnTo>
                  <a:pt x="5364480" y="4037076"/>
                </a:lnTo>
                <a:lnTo>
                  <a:pt x="5419344" y="4043172"/>
                </a:lnTo>
                <a:lnTo>
                  <a:pt x="5474208" y="4047744"/>
                </a:lnTo>
                <a:lnTo>
                  <a:pt x="5529072" y="4052316"/>
                </a:lnTo>
                <a:lnTo>
                  <a:pt x="5583936" y="4058412"/>
                </a:lnTo>
                <a:lnTo>
                  <a:pt x="5638800" y="4062984"/>
                </a:lnTo>
                <a:lnTo>
                  <a:pt x="5693664" y="4066032"/>
                </a:lnTo>
                <a:lnTo>
                  <a:pt x="5748528" y="4072128"/>
                </a:lnTo>
                <a:lnTo>
                  <a:pt x="5803392" y="4076700"/>
                </a:lnTo>
                <a:lnTo>
                  <a:pt x="5858256" y="4079748"/>
                </a:lnTo>
                <a:lnTo>
                  <a:pt x="5913120" y="4085844"/>
                </a:lnTo>
                <a:lnTo>
                  <a:pt x="5966460" y="4090416"/>
                </a:lnTo>
                <a:lnTo>
                  <a:pt x="6021324" y="4094988"/>
                </a:lnTo>
                <a:lnTo>
                  <a:pt x="6076188" y="4098036"/>
                </a:lnTo>
                <a:lnTo>
                  <a:pt x="6131052" y="4102608"/>
                </a:lnTo>
                <a:lnTo>
                  <a:pt x="6185916" y="4105656"/>
                </a:lnTo>
                <a:lnTo>
                  <a:pt x="6240780" y="4108704"/>
                </a:lnTo>
                <a:lnTo>
                  <a:pt x="6295644" y="4113276"/>
                </a:lnTo>
                <a:lnTo>
                  <a:pt x="6350508" y="4116324"/>
                </a:lnTo>
                <a:lnTo>
                  <a:pt x="6405371" y="4119372"/>
                </a:lnTo>
                <a:lnTo>
                  <a:pt x="6460236" y="4122420"/>
                </a:lnTo>
                <a:lnTo>
                  <a:pt x="6515100" y="4126992"/>
                </a:lnTo>
              </a:path>
            </a:pathLst>
          </a:custGeom>
          <a:ln w="381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1" name="bk object 51"/>
          <p:cNvSpPr/>
          <p:nvPr/>
        </p:nvSpPr>
        <p:spPr>
          <a:xfrm>
            <a:off x="950218" y="1038605"/>
            <a:ext cx="6515100" cy="4508500"/>
          </a:xfrm>
          <a:custGeom>
            <a:avLst/>
            <a:gdLst/>
            <a:ahLst/>
            <a:cxnLst/>
            <a:rect l="l" t="t" r="r" b="b"/>
            <a:pathLst>
              <a:path w="6515100" h="4508500">
                <a:moveTo>
                  <a:pt x="0" y="0"/>
                </a:moveTo>
                <a:lnTo>
                  <a:pt x="54864" y="252984"/>
                </a:lnTo>
                <a:lnTo>
                  <a:pt x="109728" y="498348"/>
                </a:lnTo>
                <a:lnTo>
                  <a:pt x="164592" y="728472"/>
                </a:lnTo>
                <a:lnTo>
                  <a:pt x="219456" y="940308"/>
                </a:lnTo>
                <a:lnTo>
                  <a:pt x="274320" y="1136904"/>
                </a:lnTo>
                <a:lnTo>
                  <a:pt x="329184" y="1318260"/>
                </a:lnTo>
                <a:lnTo>
                  <a:pt x="384048" y="1484376"/>
                </a:lnTo>
                <a:lnTo>
                  <a:pt x="437388" y="1638300"/>
                </a:lnTo>
                <a:lnTo>
                  <a:pt x="492252" y="1781556"/>
                </a:lnTo>
                <a:lnTo>
                  <a:pt x="547116" y="1914144"/>
                </a:lnTo>
                <a:lnTo>
                  <a:pt x="601980" y="2036064"/>
                </a:lnTo>
                <a:lnTo>
                  <a:pt x="656844" y="2150364"/>
                </a:lnTo>
                <a:lnTo>
                  <a:pt x="711708" y="2257044"/>
                </a:lnTo>
                <a:lnTo>
                  <a:pt x="766572" y="2356104"/>
                </a:lnTo>
                <a:lnTo>
                  <a:pt x="821436" y="2450592"/>
                </a:lnTo>
                <a:lnTo>
                  <a:pt x="876300" y="2537460"/>
                </a:lnTo>
                <a:lnTo>
                  <a:pt x="931163" y="2619756"/>
                </a:lnTo>
                <a:lnTo>
                  <a:pt x="986028" y="2695956"/>
                </a:lnTo>
                <a:lnTo>
                  <a:pt x="1040892" y="2769108"/>
                </a:lnTo>
                <a:lnTo>
                  <a:pt x="1095756" y="2837688"/>
                </a:lnTo>
                <a:lnTo>
                  <a:pt x="1149096" y="2901696"/>
                </a:lnTo>
                <a:lnTo>
                  <a:pt x="1203960" y="2962656"/>
                </a:lnTo>
                <a:lnTo>
                  <a:pt x="1258824" y="3022092"/>
                </a:lnTo>
                <a:lnTo>
                  <a:pt x="1313688" y="3076956"/>
                </a:lnTo>
                <a:lnTo>
                  <a:pt x="1368552" y="3128772"/>
                </a:lnTo>
                <a:lnTo>
                  <a:pt x="1423416" y="3179064"/>
                </a:lnTo>
                <a:lnTo>
                  <a:pt x="1478280" y="3226308"/>
                </a:lnTo>
                <a:lnTo>
                  <a:pt x="1533144" y="3270504"/>
                </a:lnTo>
                <a:lnTo>
                  <a:pt x="1588008" y="3314700"/>
                </a:lnTo>
                <a:lnTo>
                  <a:pt x="1642872" y="3355848"/>
                </a:lnTo>
                <a:lnTo>
                  <a:pt x="1697736" y="3393948"/>
                </a:lnTo>
                <a:lnTo>
                  <a:pt x="1752600" y="3432048"/>
                </a:lnTo>
                <a:lnTo>
                  <a:pt x="1807464" y="3468624"/>
                </a:lnTo>
                <a:lnTo>
                  <a:pt x="1860804" y="3502152"/>
                </a:lnTo>
                <a:lnTo>
                  <a:pt x="1915668" y="3535680"/>
                </a:lnTo>
                <a:lnTo>
                  <a:pt x="1970532" y="3566160"/>
                </a:lnTo>
                <a:lnTo>
                  <a:pt x="2025396" y="3596640"/>
                </a:lnTo>
                <a:lnTo>
                  <a:pt x="2080260" y="3627120"/>
                </a:lnTo>
                <a:lnTo>
                  <a:pt x="2135124" y="3654552"/>
                </a:lnTo>
                <a:lnTo>
                  <a:pt x="2189988" y="3681984"/>
                </a:lnTo>
                <a:lnTo>
                  <a:pt x="2244852" y="3707892"/>
                </a:lnTo>
                <a:lnTo>
                  <a:pt x="2299716" y="3732276"/>
                </a:lnTo>
                <a:lnTo>
                  <a:pt x="2354580" y="3756660"/>
                </a:lnTo>
                <a:lnTo>
                  <a:pt x="2409444" y="3779520"/>
                </a:lnTo>
                <a:lnTo>
                  <a:pt x="2464308" y="3802380"/>
                </a:lnTo>
                <a:lnTo>
                  <a:pt x="2517648" y="3823716"/>
                </a:lnTo>
                <a:lnTo>
                  <a:pt x="2572512" y="3845052"/>
                </a:lnTo>
                <a:lnTo>
                  <a:pt x="2627376" y="3864864"/>
                </a:lnTo>
                <a:lnTo>
                  <a:pt x="2682240" y="3884676"/>
                </a:lnTo>
                <a:lnTo>
                  <a:pt x="2737104" y="3902964"/>
                </a:lnTo>
                <a:lnTo>
                  <a:pt x="2791968" y="3921252"/>
                </a:lnTo>
                <a:lnTo>
                  <a:pt x="2846832" y="3938016"/>
                </a:lnTo>
                <a:lnTo>
                  <a:pt x="2901696" y="3956304"/>
                </a:lnTo>
                <a:lnTo>
                  <a:pt x="2956560" y="3973068"/>
                </a:lnTo>
                <a:lnTo>
                  <a:pt x="3011424" y="3988308"/>
                </a:lnTo>
                <a:lnTo>
                  <a:pt x="3066288" y="4003548"/>
                </a:lnTo>
                <a:lnTo>
                  <a:pt x="3121152" y="4018788"/>
                </a:lnTo>
                <a:lnTo>
                  <a:pt x="3176016" y="4034028"/>
                </a:lnTo>
                <a:lnTo>
                  <a:pt x="3229356" y="4047744"/>
                </a:lnTo>
                <a:lnTo>
                  <a:pt x="3284220" y="4062984"/>
                </a:lnTo>
                <a:lnTo>
                  <a:pt x="3339084" y="4075176"/>
                </a:lnTo>
                <a:lnTo>
                  <a:pt x="3393948" y="4088892"/>
                </a:lnTo>
                <a:lnTo>
                  <a:pt x="3448812" y="4102608"/>
                </a:lnTo>
                <a:lnTo>
                  <a:pt x="3503676" y="4114800"/>
                </a:lnTo>
                <a:lnTo>
                  <a:pt x="3558540" y="4126992"/>
                </a:lnTo>
                <a:lnTo>
                  <a:pt x="3613404" y="4137660"/>
                </a:lnTo>
                <a:lnTo>
                  <a:pt x="3668268" y="4149852"/>
                </a:lnTo>
                <a:lnTo>
                  <a:pt x="3723132" y="4160520"/>
                </a:lnTo>
                <a:lnTo>
                  <a:pt x="3777996" y="4171188"/>
                </a:lnTo>
                <a:lnTo>
                  <a:pt x="3832860" y="4181856"/>
                </a:lnTo>
                <a:lnTo>
                  <a:pt x="3887724" y="4192524"/>
                </a:lnTo>
                <a:lnTo>
                  <a:pt x="3941064" y="4203192"/>
                </a:lnTo>
                <a:lnTo>
                  <a:pt x="3995928" y="4213860"/>
                </a:lnTo>
                <a:lnTo>
                  <a:pt x="4050791" y="4223004"/>
                </a:lnTo>
                <a:lnTo>
                  <a:pt x="4105656" y="4232148"/>
                </a:lnTo>
                <a:lnTo>
                  <a:pt x="4160520" y="4241292"/>
                </a:lnTo>
                <a:lnTo>
                  <a:pt x="4215384" y="4250436"/>
                </a:lnTo>
                <a:lnTo>
                  <a:pt x="4270248" y="4259580"/>
                </a:lnTo>
                <a:lnTo>
                  <a:pt x="4325112" y="4268724"/>
                </a:lnTo>
                <a:lnTo>
                  <a:pt x="4379976" y="4276344"/>
                </a:lnTo>
                <a:lnTo>
                  <a:pt x="4434840" y="4285488"/>
                </a:lnTo>
                <a:lnTo>
                  <a:pt x="4489704" y="4293108"/>
                </a:lnTo>
                <a:lnTo>
                  <a:pt x="4544568" y="4300728"/>
                </a:lnTo>
                <a:lnTo>
                  <a:pt x="4597908" y="4308348"/>
                </a:lnTo>
                <a:lnTo>
                  <a:pt x="4652772" y="4315968"/>
                </a:lnTo>
                <a:lnTo>
                  <a:pt x="4707636" y="4323588"/>
                </a:lnTo>
                <a:lnTo>
                  <a:pt x="4762500" y="4331208"/>
                </a:lnTo>
                <a:lnTo>
                  <a:pt x="4817364" y="4338828"/>
                </a:lnTo>
                <a:lnTo>
                  <a:pt x="4872228" y="4344924"/>
                </a:lnTo>
                <a:lnTo>
                  <a:pt x="4927092" y="4352544"/>
                </a:lnTo>
                <a:lnTo>
                  <a:pt x="4981956" y="4358640"/>
                </a:lnTo>
                <a:lnTo>
                  <a:pt x="5036820" y="4366260"/>
                </a:lnTo>
                <a:lnTo>
                  <a:pt x="5091684" y="4372356"/>
                </a:lnTo>
                <a:lnTo>
                  <a:pt x="5146548" y="4378452"/>
                </a:lnTo>
                <a:lnTo>
                  <a:pt x="5201412" y="4384548"/>
                </a:lnTo>
                <a:lnTo>
                  <a:pt x="5256276" y="4390644"/>
                </a:lnTo>
                <a:lnTo>
                  <a:pt x="5309616" y="4396740"/>
                </a:lnTo>
                <a:lnTo>
                  <a:pt x="5364480" y="4402836"/>
                </a:lnTo>
                <a:lnTo>
                  <a:pt x="5419344" y="4408932"/>
                </a:lnTo>
                <a:lnTo>
                  <a:pt x="5474208" y="4415028"/>
                </a:lnTo>
                <a:lnTo>
                  <a:pt x="5529072" y="4419600"/>
                </a:lnTo>
                <a:lnTo>
                  <a:pt x="5583936" y="4425696"/>
                </a:lnTo>
                <a:lnTo>
                  <a:pt x="5638800" y="4431792"/>
                </a:lnTo>
                <a:lnTo>
                  <a:pt x="5693664" y="4436364"/>
                </a:lnTo>
                <a:lnTo>
                  <a:pt x="5748528" y="4442460"/>
                </a:lnTo>
                <a:lnTo>
                  <a:pt x="5803392" y="4447032"/>
                </a:lnTo>
                <a:lnTo>
                  <a:pt x="5858256" y="4451604"/>
                </a:lnTo>
                <a:lnTo>
                  <a:pt x="5913120" y="4457700"/>
                </a:lnTo>
                <a:lnTo>
                  <a:pt x="5966460" y="4462272"/>
                </a:lnTo>
                <a:lnTo>
                  <a:pt x="6021324" y="4466844"/>
                </a:lnTo>
                <a:lnTo>
                  <a:pt x="6076188" y="4471416"/>
                </a:lnTo>
                <a:lnTo>
                  <a:pt x="6131052" y="4475988"/>
                </a:lnTo>
                <a:lnTo>
                  <a:pt x="6185916" y="4480560"/>
                </a:lnTo>
                <a:lnTo>
                  <a:pt x="6240780" y="4485132"/>
                </a:lnTo>
                <a:lnTo>
                  <a:pt x="6295644" y="4489704"/>
                </a:lnTo>
                <a:lnTo>
                  <a:pt x="6350508" y="4494276"/>
                </a:lnTo>
                <a:lnTo>
                  <a:pt x="6405371" y="4498848"/>
                </a:lnTo>
                <a:lnTo>
                  <a:pt x="6460236" y="4503420"/>
                </a:lnTo>
                <a:lnTo>
                  <a:pt x="6515100" y="4507992"/>
                </a:lnTo>
              </a:path>
            </a:pathLst>
          </a:custGeom>
          <a:ln w="38100">
            <a:solidFill>
              <a:srgbClr val="A4B6D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2" name="bk object 52"/>
          <p:cNvSpPr/>
          <p:nvPr/>
        </p:nvSpPr>
        <p:spPr>
          <a:xfrm>
            <a:off x="4180332" y="81533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5173980"/>
                </a:moveTo>
                <a:lnTo>
                  <a:pt x="0" y="5173980"/>
                </a:lnTo>
                <a:lnTo>
                  <a:pt x="0" y="51815"/>
                </a:ln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90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70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42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5"/>
            <a:ext cx="7772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4" y="3840480"/>
            <a:ext cx="6400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98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8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830" y="1623314"/>
            <a:ext cx="8292338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61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96111" y="815339"/>
            <a:ext cx="6570345" cy="5175885"/>
          </a:xfrm>
          <a:custGeom>
            <a:avLst/>
            <a:gdLst/>
            <a:ahLst/>
            <a:cxnLst/>
            <a:rect l="l" t="t" r="r" b="b"/>
            <a:pathLst>
              <a:path w="6570345" h="5175885">
                <a:moveTo>
                  <a:pt x="0" y="5175504"/>
                </a:moveTo>
                <a:lnTo>
                  <a:pt x="6569964" y="5175504"/>
                </a:lnTo>
                <a:lnTo>
                  <a:pt x="6569964" y="0"/>
                </a:lnTo>
                <a:lnTo>
                  <a:pt x="0" y="0"/>
                </a:lnTo>
                <a:lnTo>
                  <a:pt x="0" y="517550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854967" y="5472684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854967" y="4954523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54967" y="4437888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854967" y="3919728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854967" y="3403091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854967" y="2884932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854967" y="2366772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854967" y="1850135"/>
            <a:ext cx="6462395" cy="0"/>
          </a:xfrm>
          <a:custGeom>
            <a:avLst/>
            <a:gdLst/>
            <a:ahLst/>
            <a:cxnLst/>
            <a:rect l="l" t="t" r="r" b="b"/>
            <a:pathLst>
              <a:path w="6462395">
                <a:moveTo>
                  <a:pt x="0" y="0"/>
                </a:moveTo>
                <a:lnTo>
                  <a:pt x="646188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854967" y="1331975"/>
            <a:ext cx="6462395" cy="0"/>
          </a:xfrm>
          <a:custGeom>
            <a:avLst/>
            <a:gdLst/>
            <a:ahLst/>
            <a:cxnLst/>
            <a:rect l="l" t="t" r="r" b="b"/>
            <a:pathLst>
              <a:path w="6462395">
                <a:moveTo>
                  <a:pt x="0" y="0"/>
                </a:moveTo>
                <a:lnTo>
                  <a:pt x="646188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854967" y="815339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896111" y="815343"/>
            <a:ext cx="0" cy="5215255"/>
          </a:xfrm>
          <a:custGeom>
            <a:avLst/>
            <a:gdLst/>
            <a:ahLst/>
            <a:cxnLst/>
            <a:rect l="l" t="t" r="r" b="b"/>
            <a:pathLst>
              <a:path h="5215255">
                <a:moveTo>
                  <a:pt x="0" y="0"/>
                </a:moveTo>
                <a:lnTo>
                  <a:pt x="0" y="5215128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854967" y="5989701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906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1552955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2209800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2866644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3523488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4180332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4837176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5494020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6150864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7" name="bk object 37"/>
          <p:cNvSpPr/>
          <p:nvPr/>
        </p:nvSpPr>
        <p:spPr>
          <a:xfrm>
            <a:off x="6807707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8" name="bk object 38"/>
          <p:cNvSpPr/>
          <p:nvPr/>
        </p:nvSpPr>
        <p:spPr>
          <a:xfrm>
            <a:off x="7464552" y="5989324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39" name="bk object 39"/>
          <p:cNvSpPr/>
          <p:nvPr/>
        </p:nvSpPr>
        <p:spPr>
          <a:xfrm>
            <a:off x="950217" y="851157"/>
            <a:ext cx="6515100" cy="3290570"/>
          </a:xfrm>
          <a:custGeom>
            <a:avLst/>
            <a:gdLst/>
            <a:ahLst/>
            <a:cxnLst/>
            <a:rect l="l" t="t" r="r" b="b"/>
            <a:pathLst>
              <a:path w="6515100" h="3290570">
                <a:moveTo>
                  <a:pt x="0" y="0"/>
                </a:moveTo>
                <a:lnTo>
                  <a:pt x="54864" y="41148"/>
                </a:lnTo>
                <a:lnTo>
                  <a:pt x="109728" y="80772"/>
                </a:lnTo>
                <a:lnTo>
                  <a:pt x="164592" y="121920"/>
                </a:lnTo>
                <a:lnTo>
                  <a:pt x="219456" y="161544"/>
                </a:lnTo>
                <a:lnTo>
                  <a:pt x="274320" y="202692"/>
                </a:lnTo>
                <a:lnTo>
                  <a:pt x="329184" y="242316"/>
                </a:lnTo>
                <a:lnTo>
                  <a:pt x="384048" y="283463"/>
                </a:lnTo>
                <a:lnTo>
                  <a:pt x="437388" y="324612"/>
                </a:lnTo>
                <a:lnTo>
                  <a:pt x="492252" y="364236"/>
                </a:lnTo>
                <a:lnTo>
                  <a:pt x="547116" y="405384"/>
                </a:lnTo>
                <a:lnTo>
                  <a:pt x="601980" y="446532"/>
                </a:lnTo>
                <a:lnTo>
                  <a:pt x="656844" y="487680"/>
                </a:lnTo>
                <a:lnTo>
                  <a:pt x="711708" y="528828"/>
                </a:lnTo>
                <a:lnTo>
                  <a:pt x="766572" y="569976"/>
                </a:lnTo>
                <a:lnTo>
                  <a:pt x="821436" y="609600"/>
                </a:lnTo>
                <a:lnTo>
                  <a:pt x="876300" y="650748"/>
                </a:lnTo>
                <a:lnTo>
                  <a:pt x="931163" y="691896"/>
                </a:lnTo>
                <a:lnTo>
                  <a:pt x="986028" y="731520"/>
                </a:lnTo>
                <a:lnTo>
                  <a:pt x="1040892" y="771144"/>
                </a:lnTo>
                <a:lnTo>
                  <a:pt x="1095756" y="810768"/>
                </a:lnTo>
                <a:lnTo>
                  <a:pt x="1149096" y="850392"/>
                </a:lnTo>
                <a:lnTo>
                  <a:pt x="1203960" y="890016"/>
                </a:lnTo>
                <a:lnTo>
                  <a:pt x="1258824" y="928116"/>
                </a:lnTo>
                <a:lnTo>
                  <a:pt x="1313688" y="967740"/>
                </a:lnTo>
                <a:lnTo>
                  <a:pt x="1368552" y="1005840"/>
                </a:lnTo>
                <a:lnTo>
                  <a:pt x="1423416" y="1043940"/>
                </a:lnTo>
                <a:lnTo>
                  <a:pt x="1478280" y="1082040"/>
                </a:lnTo>
                <a:lnTo>
                  <a:pt x="1533144" y="1120140"/>
                </a:lnTo>
                <a:lnTo>
                  <a:pt x="1588008" y="1156716"/>
                </a:lnTo>
                <a:lnTo>
                  <a:pt x="1642872" y="1193292"/>
                </a:lnTo>
                <a:lnTo>
                  <a:pt x="1697736" y="1229868"/>
                </a:lnTo>
                <a:lnTo>
                  <a:pt x="1752600" y="1266444"/>
                </a:lnTo>
                <a:lnTo>
                  <a:pt x="1807464" y="1301496"/>
                </a:lnTo>
                <a:lnTo>
                  <a:pt x="1860804" y="1338072"/>
                </a:lnTo>
                <a:lnTo>
                  <a:pt x="1915668" y="1371600"/>
                </a:lnTo>
                <a:lnTo>
                  <a:pt x="1970532" y="1406652"/>
                </a:lnTo>
                <a:lnTo>
                  <a:pt x="2025396" y="1441704"/>
                </a:lnTo>
                <a:lnTo>
                  <a:pt x="2080260" y="1475232"/>
                </a:lnTo>
                <a:lnTo>
                  <a:pt x="2135124" y="1508760"/>
                </a:lnTo>
                <a:lnTo>
                  <a:pt x="2189988" y="1542288"/>
                </a:lnTo>
                <a:lnTo>
                  <a:pt x="2244852" y="1574292"/>
                </a:lnTo>
                <a:lnTo>
                  <a:pt x="2299716" y="1607820"/>
                </a:lnTo>
                <a:lnTo>
                  <a:pt x="2354580" y="1639824"/>
                </a:lnTo>
                <a:lnTo>
                  <a:pt x="2409444" y="1671828"/>
                </a:lnTo>
                <a:lnTo>
                  <a:pt x="2464308" y="1702308"/>
                </a:lnTo>
                <a:lnTo>
                  <a:pt x="2517648" y="1734312"/>
                </a:lnTo>
                <a:lnTo>
                  <a:pt x="2572512" y="1764792"/>
                </a:lnTo>
                <a:lnTo>
                  <a:pt x="2627376" y="1795272"/>
                </a:lnTo>
                <a:lnTo>
                  <a:pt x="2682240" y="1824228"/>
                </a:lnTo>
                <a:lnTo>
                  <a:pt x="2737104" y="1854708"/>
                </a:lnTo>
                <a:lnTo>
                  <a:pt x="2791968" y="1883664"/>
                </a:lnTo>
                <a:lnTo>
                  <a:pt x="2846832" y="1912620"/>
                </a:lnTo>
                <a:lnTo>
                  <a:pt x="2901696" y="1941576"/>
                </a:lnTo>
                <a:lnTo>
                  <a:pt x="2956560" y="1970532"/>
                </a:lnTo>
                <a:lnTo>
                  <a:pt x="3011424" y="1997964"/>
                </a:lnTo>
                <a:lnTo>
                  <a:pt x="3066288" y="2026920"/>
                </a:lnTo>
                <a:lnTo>
                  <a:pt x="3121152" y="2054352"/>
                </a:lnTo>
                <a:lnTo>
                  <a:pt x="3176016" y="2080260"/>
                </a:lnTo>
                <a:lnTo>
                  <a:pt x="3229356" y="2107692"/>
                </a:lnTo>
                <a:lnTo>
                  <a:pt x="3284220" y="2135124"/>
                </a:lnTo>
                <a:lnTo>
                  <a:pt x="3339084" y="2161032"/>
                </a:lnTo>
                <a:lnTo>
                  <a:pt x="3393948" y="2186940"/>
                </a:lnTo>
                <a:lnTo>
                  <a:pt x="3448812" y="2212848"/>
                </a:lnTo>
                <a:lnTo>
                  <a:pt x="3503676" y="2237232"/>
                </a:lnTo>
                <a:lnTo>
                  <a:pt x="3558540" y="2263140"/>
                </a:lnTo>
                <a:lnTo>
                  <a:pt x="3613404" y="2287524"/>
                </a:lnTo>
                <a:lnTo>
                  <a:pt x="3668268" y="2311908"/>
                </a:lnTo>
                <a:lnTo>
                  <a:pt x="3723132" y="2336292"/>
                </a:lnTo>
                <a:lnTo>
                  <a:pt x="3777996" y="2360676"/>
                </a:lnTo>
                <a:lnTo>
                  <a:pt x="3832860" y="2385060"/>
                </a:lnTo>
                <a:lnTo>
                  <a:pt x="3887724" y="2407920"/>
                </a:lnTo>
                <a:lnTo>
                  <a:pt x="3941064" y="2432304"/>
                </a:lnTo>
                <a:lnTo>
                  <a:pt x="3995928" y="2455164"/>
                </a:lnTo>
                <a:lnTo>
                  <a:pt x="4050791" y="2478024"/>
                </a:lnTo>
                <a:lnTo>
                  <a:pt x="4105656" y="2500884"/>
                </a:lnTo>
                <a:lnTo>
                  <a:pt x="4160520" y="2522220"/>
                </a:lnTo>
                <a:lnTo>
                  <a:pt x="4215384" y="2545080"/>
                </a:lnTo>
                <a:lnTo>
                  <a:pt x="4270248" y="2566416"/>
                </a:lnTo>
                <a:lnTo>
                  <a:pt x="4325112" y="2589276"/>
                </a:lnTo>
                <a:lnTo>
                  <a:pt x="4379976" y="2610612"/>
                </a:lnTo>
                <a:lnTo>
                  <a:pt x="4434840" y="2630424"/>
                </a:lnTo>
                <a:lnTo>
                  <a:pt x="4489704" y="2651760"/>
                </a:lnTo>
                <a:lnTo>
                  <a:pt x="4544568" y="2673096"/>
                </a:lnTo>
                <a:lnTo>
                  <a:pt x="4597908" y="2692908"/>
                </a:lnTo>
                <a:lnTo>
                  <a:pt x="4652772" y="2712720"/>
                </a:lnTo>
                <a:lnTo>
                  <a:pt x="4707636" y="2732532"/>
                </a:lnTo>
                <a:lnTo>
                  <a:pt x="4762500" y="2752344"/>
                </a:lnTo>
                <a:lnTo>
                  <a:pt x="4817364" y="2772156"/>
                </a:lnTo>
                <a:lnTo>
                  <a:pt x="4872228" y="2791968"/>
                </a:lnTo>
                <a:lnTo>
                  <a:pt x="4927092" y="2810256"/>
                </a:lnTo>
                <a:lnTo>
                  <a:pt x="4981956" y="2830068"/>
                </a:lnTo>
                <a:lnTo>
                  <a:pt x="5036820" y="2848356"/>
                </a:lnTo>
                <a:lnTo>
                  <a:pt x="5091684" y="2866644"/>
                </a:lnTo>
                <a:lnTo>
                  <a:pt x="5146548" y="2886456"/>
                </a:lnTo>
                <a:lnTo>
                  <a:pt x="5201412" y="2904744"/>
                </a:lnTo>
                <a:lnTo>
                  <a:pt x="5256276" y="2921508"/>
                </a:lnTo>
                <a:lnTo>
                  <a:pt x="5309616" y="2939796"/>
                </a:lnTo>
                <a:lnTo>
                  <a:pt x="5364480" y="2958084"/>
                </a:lnTo>
                <a:lnTo>
                  <a:pt x="5419344" y="2974848"/>
                </a:lnTo>
                <a:lnTo>
                  <a:pt x="5474208" y="2993136"/>
                </a:lnTo>
                <a:lnTo>
                  <a:pt x="5529072" y="3009900"/>
                </a:lnTo>
                <a:lnTo>
                  <a:pt x="5583936" y="3026664"/>
                </a:lnTo>
                <a:lnTo>
                  <a:pt x="5638800" y="3043428"/>
                </a:lnTo>
                <a:lnTo>
                  <a:pt x="5693664" y="3060192"/>
                </a:lnTo>
                <a:lnTo>
                  <a:pt x="5748528" y="3075432"/>
                </a:lnTo>
                <a:lnTo>
                  <a:pt x="5803392" y="3092196"/>
                </a:lnTo>
                <a:lnTo>
                  <a:pt x="5858256" y="3108960"/>
                </a:lnTo>
                <a:lnTo>
                  <a:pt x="5913120" y="3124200"/>
                </a:lnTo>
                <a:lnTo>
                  <a:pt x="5966460" y="3139440"/>
                </a:lnTo>
                <a:lnTo>
                  <a:pt x="6021324" y="3156204"/>
                </a:lnTo>
                <a:lnTo>
                  <a:pt x="6076188" y="3171444"/>
                </a:lnTo>
                <a:lnTo>
                  <a:pt x="6131052" y="3186684"/>
                </a:lnTo>
                <a:lnTo>
                  <a:pt x="6185916" y="3201924"/>
                </a:lnTo>
                <a:lnTo>
                  <a:pt x="6240780" y="3217164"/>
                </a:lnTo>
                <a:lnTo>
                  <a:pt x="6295644" y="3232404"/>
                </a:lnTo>
                <a:lnTo>
                  <a:pt x="6350508" y="3247644"/>
                </a:lnTo>
                <a:lnTo>
                  <a:pt x="6405371" y="3261360"/>
                </a:lnTo>
                <a:lnTo>
                  <a:pt x="6460236" y="3276600"/>
                </a:lnTo>
                <a:lnTo>
                  <a:pt x="6515100" y="3290316"/>
                </a:lnTo>
              </a:path>
            </a:pathLst>
          </a:custGeom>
          <a:ln w="38100">
            <a:solidFill>
              <a:srgbClr val="EAB100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0" name="bk object 40"/>
          <p:cNvSpPr/>
          <p:nvPr/>
        </p:nvSpPr>
        <p:spPr>
          <a:xfrm>
            <a:off x="950217" y="817629"/>
            <a:ext cx="6515100" cy="3840479"/>
          </a:xfrm>
          <a:custGeom>
            <a:avLst/>
            <a:gdLst/>
            <a:ahLst/>
            <a:cxnLst/>
            <a:rect l="l" t="t" r="r" b="b"/>
            <a:pathLst>
              <a:path w="6515100" h="3840479">
                <a:moveTo>
                  <a:pt x="0" y="0"/>
                </a:moveTo>
                <a:lnTo>
                  <a:pt x="54864" y="4572"/>
                </a:lnTo>
                <a:lnTo>
                  <a:pt x="109728" y="13715"/>
                </a:lnTo>
                <a:lnTo>
                  <a:pt x="164592" y="25908"/>
                </a:lnTo>
                <a:lnTo>
                  <a:pt x="219456" y="42672"/>
                </a:lnTo>
                <a:lnTo>
                  <a:pt x="274320" y="62484"/>
                </a:lnTo>
                <a:lnTo>
                  <a:pt x="329184" y="86868"/>
                </a:lnTo>
                <a:lnTo>
                  <a:pt x="384048" y="112775"/>
                </a:lnTo>
                <a:lnTo>
                  <a:pt x="437388" y="143256"/>
                </a:lnTo>
                <a:lnTo>
                  <a:pt x="492252" y="175260"/>
                </a:lnTo>
                <a:lnTo>
                  <a:pt x="547116" y="210312"/>
                </a:lnTo>
                <a:lnTo>
                  <a:pt x="601980" y="246887"/>
                </a:lnTo>
                <a:lnTo>
                  <a:pt x="656844" y="286512"/>
                </a:lnTo>
                <a:lnTo>
                  <a:pt x="711708" y="326136"/>
                </a:lnTo>
                <a:lnTo>
                  <a:pt x="766572" y="367284"/>
                </a:lnTo>
                <a:lnTo>
                  <a:pt x="821436" y="409956"/>
                </a:lnTo>
                <a:lnTo>
                  <a:pt x="876300" y="454151"/>
                </a:lnTo>
                <a:lnTo>
                  <a:pt x="931163" y="499872"/>
                </a:lnTo>
                <a:lnTo>
                  <a:pt x="986028" y="545591"/>
                </a:lnTo>
                <a:lnTo>
                  <a:pt x="1040892" y="591312"/>
                </a:lnTo>
                <a:lnTo>
                  <a:pt x="1095756" y="638556"/>
                </a:lnTo>
                <a:lnTo>
                  <a:pt x="1149096" y="685800"/>
                </a:lnTo>
                <a:lnTo>
                  <a:pt x="1203960" y="733044"/>
                </a:lnTo>
                <a:lnTo>
                  <a:pt x="1258824" y="781812"/>
                </a:lnTo>
                <a:lnTo>
                  <a:pt x="1313688" y="830579"/>
                </a:lnTo>
                <a:lnTo>
                  <a:pt x="1368552" y="879348"/>
                </a:lnTo>
                <a:lnTo>
                  <a:pt x="1423416" y="928115"/>
                </a:lnTo>
                <a:lnTo>
                  <a:pt x="1478280" y="975360"/>
                </a:lnTo>
                <a:lnTo>
                  <a:pt x="1533144" y="1024127"/>
                </a:lnTo>
                <a:lnTo>
                  <a:pt x="1588008" y="1072896"/>
                </a:lnTo>
                <a:lnTo>
                  <a:pt x="1642872" y="1121664"/>
                </a:lnTo>
                <a:lnTo>
                  <a:pt x="1697736" y="1170432"/>
                </a:lnTo>
                <a:lnTo>
                  <a:pt x="1752600" y="1219200"/>
                </a:lnTo>
                <a:lnTo>
                  <a:pt x="1807464" y="1266444"/>
                </a:lnTo>
                <a:lnTo>
                  <a:pt x="1860804" y="1315212"/>
                </a:lnTo>
                <a:lnTo>
                  <a:pt x="1915668" y="1362456"/>
                </a:lnTo>
                <a:lnTo>
                  <a:pt x="1970532" y="1409700"/>
                </a:lnTo>
                <a:lnTo>
                  <a:pt x="2025396" y="1455420"/>
                </a:lnTo>
                <a:lnTo>
                  <a:pt x="2080260" y="1502664"/>
                </a:lnTo>
                <a:lnTo>
                  <a:pt x="2135124" y="1548384"/>
                </a:lnTo>
                <a:lnTo>
                  <a:pt x="2189988" y="1594103"/>
                </a:lnTo>
                <a:lnTo>
                  <a:pt x="2244852" y="1639824"/>
                </a:lnTo>
                <a:lnTo>
                  <a:pt x="2299716" y="1685544"/>
                </a:lnTo>
                <a:lnTo>
                  <a:pt x="2354580" y="1729739"/>
                </a:lnTo>
                <a:lnTo>
                  <a:pt x="2409444" y="1773936"/>
                </a:lnTo>
                <a:lnTo>
                  <a:pt x="2464308" y="1818132"/>
                </a:lnTo>
                <a:lnTo>
                  <a:pt x="2517648" y="1860803"/>
                </a:lnTo>
                <a:lnTo>
                  <a:pt x="2572512" y="1903476"/>
                </a:lnTo>
                <a:lnTo>
                  <a:pt x="2627376" y="1946148"/>
                </a:lnTo>
                <a:lnTo>
                  <a:pt x="2682240" y="1987296"/>
                </a:lnTo>
                <a:lnTo>
                  <a:pt x="2737104" y="2028444"/>
                </a:lnTo>
                <a:lnTo>
                  <a:pt x="2791968" y="2069591"/>
                </a:lnTo>
                <a:lnTo>
                  <a:pt x="2846832" y="2110740"/>
                </a:lnTo>
                <a:lnTo>
                  <a:pt x="2901696" y="2150364"/>
                </a:lnTo>
                <a:lnTo>
                  <a:pt x="2956560" y="2189988"/>
                </a:lnTo>
                <a:lnTo>
                  <a:pt x="3011424" y="2228088"/>
                </a:lnTo>
                <a:lnTo>
                  <a:pt x="3066288" y="2266188"/>
                </a:lnTo>
                <a:lnTo>
                  <a:pt x="3121152" y="2304288"/>
                </a:lnTo>
                <a:lnTo>
                  <a:pt x="3176016" y="2340864"/>
                </a:lnTo>
                <a:lnTo>
                  <a:pt x="3229356" y="2378964"/>
                </a:lnTo>
                <a:lnTo>
                  <a:pt x="3284220" y="2415540"/>
                </a:lnTo>
                <a:lnTo>
                  <a:pt x="3339084" y="2450591"/>
                </a:lnTo>
                <a:lnTo>
                  <a:pt x="3393948" y="2485644"/>
                </a:lnTo>
                <a:lnTo>
                  <a:pt x="3448812" y="2520696"/>
                </a:lnTo>
                <a:lnTo>
                  <a:pt x="3503676" y="2555748"/>
                </a:lnTo>
                <a:lnTo>
                  <a:pt x="3558540" y="2589276"/>
                </a:lnTo>
                <a:lnTo>
                  <a:pt x="3613404" y="2622804"/>
                </a:lnTo>
                <a:lnTo>
                  <a:pt x="3668268" y="2656332"/>
                </a:lnTo>
                <a:lnTo>
                  <a:pt x="3723132" y="2688336"/>
                </a:lnTo>
                <a:lnTo>
                  <a:pt x="3777996" y="2720340"/>
                </a:lnTo>
                <a:lnTo>
                  <a:pt x="3832860" y="2752344"/>
                </a:lnTo>
                <a:lnTo>
                  <a:pt x="3887724" y="2782824"/>
                </a:lnTo>
                <a:lnTo>
                  <a:pt x="3941064" y="2813304"/>
                </a:lnTo>
                <a:lnTo>
                  <a:pt x="3995928" y="2843784"/>
                </a:lnTo>
                <a:lnTo>
                  <a:pt x="4050791" y="2874264"/>
                </a:lnTo>
                <a:lnTo>
                  <a:pt x="4105656" y="2903220"/>
                </a:lnTo>
                <a:lnTo>
                  <a:pt x="4160520" y="2932176"/>
                </a:lnTo>
                <a:lnTo>
                  <a:pt x="4215384" y="2961132"/>
                </a:lnTo>
                <a:lnTo>
                  <a:pt x="4270248" y="2988564"/>
                </a:lnTo>
                <a:lnTo>
                  <a:pt x="4325112" y="3015996"/>
                </a:lnTo>
                <a:lnTo>
                  <a:pt x="4379976" y="3043428"/>
                </a:lnTo>
                <a:lnTo>
                  <a:pt x="4434840" y="3070860"/>
                </a:lnTo>
                <a:lnTo>
                  <a:pt x="4489704" y="3096768"/>
                </a:lnTo>
                <a:lnTo>
                  <a:pt x="4544568" y="3122676"/>
                </a:lnTo>
                <a:lnTo>
                  <a:pt x="4597908" y="3148584"/>
                </a:lnTo>
                <a:lnTo>
                  <a:pt x="4652772" y="3174492"/>
                </a:lnTo>
                <a:lnTo>
                  <a:pt x="4707636" y="3198876"/>
                </a:lnTo>
                <a:lnTo>
                  <a:pt x="4762500" y="3223260"/>
                </a:lnTo>
                <a:lnTo>
                  <a:pt x="4817364" y="3247644"/>
                </a:lnTo>
                <a:lnTo>
                  <a:pt x="4872228" y="3270504"/>
                </a:lnTo>
                <a:lnTo>
                  <a:pt x="4927092" y="3294888"/>
                </a:lnTo>
                <a:lnTo>
                  <a:pt x="4981956" y="3317748"/>
                </a:lnTo>
                <a:lnTo>
                  <a:pt x="5036820" y="3340607"/>
                </a:lnTo>
                <a:lnTo>
                  <a:pt x="5091684" y="3361944"/>
                </a:lnTo>
                <a:lnTo>
                  <a:pt x="5146548" y="3384804"/>
                </a:lnTo>
                <a:lnTo>
                  <a:pt x="5201412" y="3406140"/>
                </a:lnTo>
                <a:lnTo>
                  <a:pt x="5256276" y="3427476"/>
                </a:lnTo>
                <a:lnTo>
                  <a:pt x="5309616" y="3448812"/>
                </a:lnTo>
                <a:lnTo>
                  <a:pt x="5364480" y="3468624"/>
                </a:lnTo>
                <a:lnTo>
                  <a:pt x="5419344" y="3489960"/>
                </a:lnTo>
                <a:lnTo>
                  <a:pt x="5474208" y="3509772"/>
                </a:lnTo>
                <a:lnTo>
                  <a:pt x="5529072" y="3529584"/>
                </a:lnTo>
                <a:lnTo>
                  <a:pt x="5583936" y="3549396"/>
                </a:lnTo>
                <a:lnTo>
                  <a:pt x="5638800" y="3569207"/>
                </a:lnTo>
                <a:lnTo>
                  <a:pt x="5693664" y="3587496"/>
                </a:lnTo>
                <a:lnTo>
                  <a:pt x="5748528" y="3605784"/>
                </a:lnTo>
                <a:lnTo>
                  <a:pt x="5803392" y="3624072"/>
                </a:lnTo>
                <a:lnTo>
                  <a:pt x="5858256" y="3642360"/>
                </a:lnTo>
                <a:lnTo>
                  <a:pt x="5913120" y="3660648"/>
                </a:lnTo>
                <a:lnTo>
                  <a:pt x="5966460" y="3677412"/>
                </a:lnTo>
                <a:lnTo>
                  <a:pt x="6021324" y="3695700"/>
                </a:lnTo>
                <a:lnTo>
                  <a:pt x="6076188" y="3712464"/>
                </a:lnTo>
                <a:lnTo>
                  <a:pt x="6131052" y="3729228"/>
                </a:lnTo>
                <a:lnTo>
                  <a:pt x="6185916" y="3745992"/>
                </a:lnTo>
                <a:lnTo>
                  <a:pt x="6240780" y="3761231"/>
                </a:lnTo>
                <a:lnTo>
                  <a:pt x="6295644" y="3777996"/>
                </a:lnTo>
                <a:lnTo>
                  <a:pt x="6350508" y="3793236"/>
                </a:lnTo>
                <a:lnTo>
                  <a:pt x="6405371" y="3810000"/>
                </a:lnTo>
                <a:lnTo>
                  <a:pt x="6460236" y="3825240"/>
                </a:lnTo>
                <a:lnTo>
                  <a:pt x="6515100" y="3840479"/>
                </a:lnTo>
              </a:path>
            </a:pathLst>
          </a:custGeom>
          <a:ln w="38099">
            <a:solidFill>
              <a:srgbClr val="C46100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1" name="bk object 41"/>
          <p:cNvSpPr/>
          <p:nvPr/>
        </p:nvSpPr>
        <p:spPr>
          <a:xfrm>
            <a:off x="950217" y="817625"/>
            <a:ext cx="6515100" cy="3863340"/>
          </a:xfrm>
          <a:custGeom>
            <a:avLst/>
            <a:gdLst/>
            <a:ahLst/>
            <a:cxnLst/>
            <a:rect l="l" t="t" r="r" b="b"/>
            <a:pathLst>
              <a:path w="6515100" h="3863340">
                <a:moveTo>
                  <a:pt x="0" y="0"/>
                </a:moveTo>
                <a:lnTo>
                  <a:pt x="54864" y="6096"/>
                </a:lnTo>
                <a:lnTo>
                  <a:pt x="109728" y="21336"/>
                </a:lnTo>
                <a:lnTo>
                  <a:pt x="164592" y="44196"/>
                </a:lnTo>
                <a:lnTo>
                  <a:pt x="219456" y="73151"/>
                </a:lnTo>
                <a:lnTo>
                  <a:pt x="274320" y="111251"/>
                </a:lnTo>
                <a:lnTo>
                  <a:pt x="329184" y="155448"/>
                </a:lnTo>
                <a:lnTo>
                  <a:pt x="384048" y="204215"/>
                </a:lnTo>
                <a:lnTo>
                  <a:pt x="437388" y="256032"/>
                </a:lnTo>
                <a:lnTo>
                  <a:pt x="492252" y="312420"/>
                </a:lnTo>
                <a:lnTo>
                  <a:pt x="547116" y="370332"/>
                </a:lnTo>
                <a:lnTo>
                  <a:pt x="601980" y="429768"/>
                </a:lnTo>
                <a:lnTo>
                  <a:pt x="656844" y="490727"/>
                </a:lnTo>
                <a:lnTo>
                  <a:pt x="711708" y="551688"/>
                </a:lnTo>
                <a:lnTo>
                  <a:pt x="766572" y="614172"/>
                </a:lnTo>
                <a:lnTo>
                  <a:pt x="821436" y="675132"/>
                </a:lnTo>
                <a:lnTo>
                  <a:pt x="876300" y="737615"/>
                </a:lnTo>
                <a:lnTo>
                  <a:pt x="931163" y="798576"/>
                </a:lnTo>
                <a:lnTo>
                  <a:pt x="986028" y="859536"/>
                </a:lnTo>
                <a:lnTo>
                  <a:pt x="1040892" y="918972"/>
                </a:lnTo>
                <a:lnTo>
                  <a:pt x="1095756" y="978408"/>
                </a:lnTo>
                <a:lnTo>
                  <a:pt x="1149096" y="1037844"/>
                </a:lnTo>
                <a:lnTo>
                  <a:pt x="1203960" y="1095756"/>
                </a:lnTo>
                <a:lnTo>
                  <a:pt x="1258824" y="1152144"/>
                </a:lnTo>
                <a:lnTo>
                  <a:pt x="1313688" y="1208532"/>
                </a:lnTo>
                <a:lnTo>
                  <a:pt x="1368552" y="1263396"/>
                </a:lnTo>
                <a:lnTo>
                  <a:pt x="1423416" y="1316736"/>
                </a:lnTo>
                <a:lnTo>
                  <a:pt x="1478280" y="1370076"/>
                </a:lnTo>
                <a:lnTo>
                  <a:pt x="1533144" y="1421891"/>
                </a:lnTo>
                <a:lnTo>
                  <a:pt x="1588008" y="1473708"/>
                </a:lnTo>
                <a:lnTo>
                  <a:pt x="1642872" y="1524000"/>
                </a:lnTo>
                <a:lnTo>
                  <a:pt x="1697736" y="1572768"/>
                </a:lnTo>
                <a:lnTo>
                  <a:pt x="1752600" y="1621536"/>
                </a:lnTo>
                <a:lnTo>
                  <a:pt x="1807464" y="1668779"/>
                </a:lnTo>
                <a:lnTo>
                  <a:pt x="1860804" y="1716024"/>
                </a:lnTo>
                <a:lnTo>
                  <a:pt x="1915668" y="1761744"/>
                </a:lnTo>
                <a:lnTo>
                  <a:pt x="1970532" y="1807464"/>
                </a:lnTo>
                <a:lnTo>
                  <a:pt x="2025396" y="1851660"/>
                </a:lnTo>
                <a:lnTo>
                  <a:pt x="2080260" y="1894332"/>
                </a:lnTo>
                <a:lnTo>
                  <a:pt x="2135124" y="1937003"/>
                </a:lnTo>
                <a:lnTo>
                  <a:pt x="2189988" y="1979676"/>
                </a:lnTo>
                <a:lnTo>
                  <a:pt x="2244852" y="2020824"/>
                </a:lnTo>
                <a:lnTo>
                  <a:pt x="2299716" y="2061972"/>
                </a:lnTo>
                <a:lnTo>
                  <a:pt x="2354580" y="2101596"/>
                </a:lnTo>
                <a:lnTo>
                  <a:pt x="2409444" y="2139696"/>
                </a:lnTo>
                <a:lnTo>
                  <a:pt x="2464308" y="2179320"/>
                </a:lnTo>
                <a:lnTo>
                  <a:pt x="2517648" y="2215896"/>
                </a:lnTo>
                <a:lnTo>
                  <a:pt x="2572512" y="2253996"/>
                </a:lnTo>
                <a:lnTo>
                  <a:pt x="2627376" y="2290572"/>
                </a:lnTo>
                <a:lnTo>
                  <a:pt x="2682240" y="2325624"/>
                </a:lnTo>
                <a:lnTo>
                  <a:pt x="2737104" y="2362200"/>
                </a:lnTo>
                <a:lnTo>
                  <a:pt x="2791968" y="2395728"/>
                </a:lnTo>
                <a:lnTo>
                  <a:pt x="2846832" y="2430779"/>
                </a:lnTo>
                <a:lnTo>
                  <a:pt x="2901696" y="2464308"/>
                </a:lnTo>
                <a:lnTo>
                  <a:pt x="2956560" y="2497836"/>
                </a:lnTo>
                <a:lnTo>
                  <a:pt x="3011424" y="2529840"/>
                </a:lnTo>
                <a:lnTo>
                  <a:pt x="3066288" y="2561844"/>
                </a:lnTo>
                <a:lnTo>
                  <a:pt x="3121152" y="2593848"/>
                </a:lnTo>
                <a:lnTo>
                  <a:pt x="3176016" y="2624328"/>
                </a:lnTo>
                <a:lnTo>
                  <a:pt x="3229356" y="2654808"/>
                </a:lnTo>
                <a:lnTo>
                  <a:pt x="3284220" y="2685288"/>
                </a:lnTo>
                <a:lnTo>
                  <a:pt x="3339084" y="2714244"/>
                </a:lnTo>
                <a:lnTo>
                  <a:pt x="3393948" y="2743200"/>
                </a:lnTo>
                <a:lnTo>
                  <a:pt x="3448812" y="2772156"/>
                </a:lnTo>
                <a:lnTo>
                  <a:pt x="3503676" y="2799588"/>
                </a:lnTo>
                <a:lnTo>
                  <a:pt x="3558540" y="2827020"/>
                </a:lnTo>
                <a:lnTo>
                  <a:pt x="3613404" y="2854452"/>
                </a:lnTo>
                <a:lnTo>
                  <a:pt x="3668268" y="2881884"/>
                </a:lnTo>
                <a:lnTo>
                  <a:pt x="3723132" y="2907792"/>
                </a:lnTo>
                <a:lnTo>
                  <a:pt x="3777996" y="2935224"/>
                </a:lnTo>
                <a:lnTo>
                  <a:pt x="3832860" y="2961132"/>
                </a:lnTo>
                <a:lnTo>
                  <a:pt x="3887724" y="2985516"/>
                </a:lnTo>
                <a:lnTo>
                  <a:pt x="3941064" y="3009900"/>
                </a:lnTo>
                <a:lnTo>
                  <a:pt x="3995928" y="3035808"/>
                </a:lnTo>
                <a:lnTo>
                  <a:pt x="4050791" y="3060192"/>
                </a:lnTo>
                <a:lnTo>
                  <a:pt x="4105656" y="3083052"/>
                </a:lnTo>
                <a:lnTo>
                  <a:pt x="4160520" y="3107436"/>
                </a:lnTo>
                <a:lnTo>
                  <a:pt x="4215384" y="3130296"/>
                </a:lnTo>
                <a:lnTo>
                  <a:pt x="4270248" y="3153156"/>
                </a:lnTo>
                <a:lnTo>
                  <a:pt x="4325112" y="3176016"/>
                </a:lnTo>
                <a:lnTo>
                  <a:pt x="4379976" y="3197352"/>
                </a:lnTo>
                <a:lnTo>
                  <a:pt x="4434840" y="3220212"/>
                </a:lnTo>
                <a:lnTo>
                  <a:pt x="4489704" y="3241548"/>
                </a:lnTo>
                <a:lnTo>
                  <a:pt x="4544568" y="3262884"/>
                </a:lnTo>
                <a:lnTo>
                  <a:pt x="4597908" y="3282696"/>
                </a:lnTo>
                <a:lnTo>
                  <a:pt x="4652772" y="3304031"/>
                </a:lnTo>
                <a:lnTo>
                  <a:pt x="4707636" y="3323844"/>
                </a:lnTo>
                <a:lnTo>
                  <a:pt x="4762500" y="3345179"/>
                </a:lnTo>
                <a:lnTo>
                  <a:pt x="4817364" y="3364992"/>
                </a:lnTo>
                <a:lnTo>
                  <a:pt x="4872228" y="3384804"/>
                </a:lnTo>
                <a:lnTo>
                  <a:pt x="4927092" y="3403092"/>
                </a:lnTo>
                <a:lnTo>
                  <a:pt x="4981956" y="3422904"/>
                </a:lnTo>
                <a:lnTo>
                  <a:pt x="5036820" y="3441192"/>
                </a:lnTo>
                <a:lnTo>
                  <a:pt x="5091684" y="3459479"/>
                </a:lnTo>
                <a:lnTo>
                  <a:pt x="5146548" y="3477768"/>
                </a:lnTo>
                <a:lnTo>
                  <a:pt x="5201412" y="3496055"/>
                </a:lnTo>
                <a:lnTo>
                  <a:pt x="5256276" y="3514344"/>
                </a:lnTo>
                <a:lnTo>
                  <a:pt x="5309616" y="3531107"/>
                </a:lnTo>
                <a:lnTo>
                  <a:pt x="5364480" y="3547872"/>
                </a:lnTo>
                <a:lnTo>
                  <a:pt x="5419344" y="3566160"/>
                </a:lnTo>
                <a:lnTo>
                  <a:pt x="5474208" y="3582924"/>
                </a:lnTo>
                <a:lnTo>
                  <a:pt x="5529072" y="3599688"/>
                </a:lnTo>
                <a:lnTo>
                  <a:pt x="5583936" y="3614928"/>
                </a:lnTo>
                <a:lnTo>
                  <a:pt x="5638800" y="3631692"/>
                </a:lnTo>
                <a:lnTo>
                  <a:pt x="5693664" y="3648455"/>
                </a:lnTo>
                <a:lnTo>
                  <a:pt x="5748528" y="3663696"/>
                </a:lnTo>
                <a:lnTo>
                  <a:pt x="5803392" y="3678936"/>
                </a:lnTo>
                <a:lnTo>
                  <a:pt x="5858256" y="3694176"/>
                </a:lnTo>
                <a:lnTo>
                  <a:pt x="5913120" y="3709416"/>
                </a:lnTo>
                <a:lnTo>
                  <a:pt x="5966460" y="3724655"/>
                </a:lnTo>
                <a:lnTo>
                  <a:pt x="6021324" y="3739896"/>
                </a:lnTo>
                <a:lnTo>
                  <a:pt x="6076188" y="3753612"/>
                </a:lnTo>
                <a:lnTo>
                  <a:pt x="6131052" y="3768852"/>
                </a:lnTo>
                <a:lnTo>
                  <a:pt x="6185916" y="3782568"/>
                </a:lnTo>
                <a:lnTo>
                  <a:pt x="6240780" y="3796284"/>
                </a:lnTo>
                <a:lnTo>
                  <a:pt x="6295644" y="3810000"/>
                </a:lnTo>
                <a:lnTo>
                  <a:pt x="6350508" y="3823716"/>
                </a:lnTo>
                <a:lnTo>
                  <a:pt x="6405371" y="3837431"/>
                </a:lnTo>
                <a:lnTo>
                  <a:pt x="6460236" y="3851148"/>
                </a:lnTo>
                <a:lnTo>
                  <a:pt x="6515100" y="3863340"/>
                </a:lnTo>
              </a:path>
            </a:pathLst>
          </a:custGeom>
          <a:ln w="38100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2" name="bk object 42"/>
          <p:cNvSpPr/>
          <p:nvPr/>
        </p:nvSpPr>
        <p:spPr>
          <a:xfrm>
            <a:off x="950217" y="895354"/>
            <a:ext cx="6515100" cy="3961129"/>
          </a:xfrm>
          <a:custGeom>
            <a:avLst/>
            <a:gdLst/>
            <a:ahLst/>
            <a:cxnLst/>
            <a:rect l="l" t="t" r="r" b="b"/>
            <a:pathLst>
              <a:path w="6515100" h="3961129">
                <a:moveTo>
                  <a:pt x="0" y="0"/>
                </a:moveTo>
                <a:lnTo>
                  <a:pt x="54864" y="129539"/>
                </a:lnTo>
                <a:lnTo>
                  <a:pt x="109728" y="275844"/>
                </a:lnTo>
                <a:lnTo>
                  <a:pt x="164592" y="422148"/>
                </a:lnTo>
                <a:lnTo>
                  <a:pt x="219456" y="562355"/>
                </a:lnTo>
                <a:lnTo>
                  <a:pt x="274320" y="694944"/>
                </a:lnTo>
                <a:lnTo>
                  <a:pt x="329184" y="818388"/>
                </a:lnTo>
                <a:lnTo>
                  <a:pt x="384048" y="934212"/>
                </a:lnTo>
                <a:lnTo>
                  <a:pt x="437388" y="1040891"/>
                </a:lnTo>
                <a:lnTo>
                  <a:pt x="492252" y="1141476"/>
                </a:lnTo>
                <a:lnTo>
                  <a:pt x="547116" y="1234439"/>
                </a:lnTo>
                <a:lnTo>
                  <a:pt x="601980" y="1322832"/>
                </a:lnTo>
                <a:lnTo>
                  <a:pt x="656844" y="1405127"/>
                </a:lnTo>
                <a:lnTo>
                  <a:pt x="711708" y="1481327"/>
                </a:lnTo>
                <a:lnTo>
                  <a:pt x="766572" y="1556003"/>
                </a:lnTo>
                <a:lnTo>
                  <a:pt x="821436" y="1624584"/>
                </a:lnTo>
                <a:lnTo>
                  <a:pt x="876300" y="1690115"/>
                </a:lnTo>
                <a:lnTo>
                  <a:pt x="931163" y="1752600"/>
                </a:lnTo>
                <a:lnTo>
                  <a:pt x="986028" y="1812036"/>
                </a:lnTo>
                <a:lnTo>
                  <a:pt x="1040892" y="1868424"/>
                </a:lnTo>
                <a:lnTo>
                  <a:pt x="1095756" y="1923288"/>
                </a:lnTo>
                <a:lnTo>
                  <a:pt x="1149096" y="1975103"/>
                </a:lnTo>
                <a:lnTo>
                  <a:pt x="1203960" y="2025396"/>
                </a:lnTo>
                <a:lnTo>
                  <a:pt x="1258824" y="2074164"/>
                </a:lnTo>
                <a:lnTo>
                  <a:pt x="1313688" y="2119884"/>
                </a:lnTo>
                <a:lnTo>
                  <a:pt x="1368552" y="2165604"/>
                </a:lnTo>
                <a:lnTo>
                  <a:pt x="1423416" y="2208276"/>
                </a:lnTo>
                <a:lnTo>
                  <a:pt x="1478280" y="2250948"/>
                </a:lnTo>
                <a:lnTo>
                  <a:pt x="1533144" y="2290572"/>
                </a:lnTo>
                <a:lnTo>
                  <a:pt x="1588008" y="2330196"/>
                </a:lnTo>
                <a:lnTo>
                  <a:pt x="1642872" y="2368296"/>
                </a:lnTo>
                <a:lnTo>
                  <a:pt x="1697736" y="2404872"/>
                </a:lnTo>
                <a:lnTo>
                  <a:pt x="1752600" y="2441448"/>
                </a:lnTo>
                <a:lnTo>
                  <a:pt x="1807464" y="2476500"/>
                </a:lnTo>
                <a:lnTo>
                  <a:pt x="1860804" y="2510028"/>
                </a:lnTo>
                <a:lnTo>
                  <a:pt x="1915668" y="2543555"/>
                </a:lnTo>
                <a:lnTo>
                  <a:pt x="1970532" y="2575560"/>
                </a:lnTo>
                <a:lnTo>
                  <a:pt x="2025396" y="2607564"/>
                </a:lnTo>
                <a:lnTo>
                  <a:pt x="2080260" y="2638044"/>
                </a:lnTo>
                <a:lnTo>
                  <a:pt x="2135124" y="2667000"/>
                </a:lnTo>
                <a:lnTo>
                  <a:pt x="2189988" y="2697479"/>
                </a:lnTo>
                <a:lnTo>
                  <a:pt x="2244852" y="2724912"/>
                </a:lnTo>
                <a:lnTo>
                  <a:pt x="2299716" y="2753868"/>
                </a:lnTo>
                <a:lnTo>
                  <a:pt x="2354580" y="2781300"/>
                </a:lnTo>
                <a:lnTo>
                  <a:pt x="2409444" y="2807208"/>
                </a:lnTo>
                <a:lnTo>
                  <a:pt x="2464308" y="2833116"/>
                </a:lnTo>
                <a:lnTo>
                  <a:pt x="2517648" y="2859024"/>
                </a:lnTo>
                <a:lnTo>
                  <a:pt x="2572512" y="2884932"/>
                </a:lnTo>
                <a:lnTo>
                  <a:pt x="2627376" y="2909316"/>
                </a:lnTo>
                <a:lnTo>
                  <a:pt x="2682240" y="2933700"/>
                </a:lnTo>
                <a:lnTo>
                  <a:pt x="2737104" y="2958084"/>
                </a:lnTo>
                <a:lnTo>
                  <a:pt x="2791968" y="2980944"/>
                </a:lnTo>
                <a:lnTo>
                  <a:pt x="2846832" y="3003804"/>
                </a:lnTo>
                <a:lnTo>
                  <a:pt x="2901696" y="3026664"/>
                </a:lnTo>
                <a:lnTo>
                  <a:pt x="2956560" y="3048000"/>
                </a:lnTo>
                <a:lnTo>
                  <a:pt x="3011424" y="3069336"/>
                </a:lnTo>
                <a:lnTo>
                  <a:pt x="3066288" y="3090672"/>
                </a:lnTo>
                <a:lnTo>
                  <a:pt x="3121152" y="3112008"/>
                </a:lnTo>
                <a:lnTo>
                  <a:pt x="3176016" y="3131820"/>
                </a:lnTo>
                <a:lnTo>
                  <a:pt x="3229356" y="3153156"/>
                </a:lnTo>
                <a:lnTo>
                  <a:pt x="3284220" y="3172968"/>
                </a:lnTo>
                <a:lnTo>
                  <a:pt x="3339084" y="3192780"/>
                </a:lnTo>
                <a:lnTo>
                  <a:pt x="3393948" y="3211068"/>
                </a:lnTo>
                <a:lnTo>
                  <a:pt x="3448812" y="3230880"/>
                </a:lnTo>
                <a:lnTo>
                  <a:pt x="3503676" y="3249168"/>
                </a:lnTo>
                <a:lnTo>
                  <a:pt x="3558540" y="3267455"/>
                </a:lnTo>
                <a:lnTo>
                  <a:pt x="3613404" y="3285744"/>
                </a:lnTo>
                <a:lnTo>
                  <a:pt x="3668268" y="3302507"/>
                </a:lnTo>
                <a:lnTo>
                  <a:pt x="3723132" y="3320796"/>
                </a:lnTo>
                <a:lnTo>
                  <a:pt x="3777996" y="3337560"/>
                </a:lnTo>
                <a:lnTo>
                  <a:pt x="3832860" y="3354324"/>
                </a:lnTo>
                <a:lnTo>
                  <a:pt x="3887724" y="3371088"/>
                </a:lnTo>
                <a:lnTo>
                  <a:pt x="3941064" y="3387852"/>
                </a:lnTo>
                <a:lnTo>
                  <a:pt x="3995928" y="3404616"/>
                </a:lnTo>
                <a:lnTo>
                  <a:pt x="4050791" y="3419855"/>
                </a:lnTo>
                <a:lnTo>
                  <a:pt x="4105656" y="3435096"/>
                </a:lnTo>
                <a:lnTo>
                  <a:pt x="4160520" y="3450336"/>
                </a:lnTo>
                <a:lnTo>
                  <a:pt x="4215384" y="3467100"/>
                </a:lnTo>
                <a:lnTo>
                  <a:pt x="4270248" y="3480816"/>
                </a:lnTo>
                <a:lnTo>
                  <a:pt x="4325112" y="3496055"/>
                </a:lnTo>
                <a:lnTo>
                  <a:pt x="4379976" y="3511296"/>
                </a:lnTo>
                <a:lnTo>
                  <a:pt x="4434840" y="3525012"/>
                </a:lnTo>
                <a:lnTo>
                  <a:pt x="4489704" y="3540252"/>
                </a:lnTo>
                <a:lnTo>
                  <a:pt x="4544568" y="3553968"/>
                </a:lnTo>
                <a:lnTo>
                  <a:pt x="4597908" y="3567683"/>
                </a:lnTo>
                <a:lnTo>
                  <a:pt x="4652772" y="3581400"/>
                </a:lnTo>
                <a:lnTo>
                  <a:pt x="4707636" y="3595116"/>
                </a:lnTo>
                <a:lnTo>
                  <a:pt x="4762500" y="3608831"/>
                </a:lnTo>
                <a:lnTo>
                  <a:pt x="4817364" y="3622548"/>
                </a:lnTo>
                <a:lnTo>
                  <a:pt x="4872228" y="3634740"/>
                </a:lnTo>
                <a:lnTo>
                  <a:pt x="4927092" y="3648455"/>
                </a:lnTo>
                <a:lnTo>
                  <a:pt x="4981956" y="3660648"/>
                </a:lnTo>
                <a:lnTo>
                  <a:pt x="5036820" y="3672840"/>
                </a:lnTo>
                <a:lnTo>
                  <a:pt x="5091684" y="3685031"/>
                </a:lnTo>
                <a:lnTo>
                  <a:pt x="5146548" y="3697224"/>
                </a:lnTo>
                <a:lnTo>
                  <a:pt x="5201412" y="3709416"/>
                </a:lnTo>
                <a:lnTo>
                  <a:pt x="5256276" y="3721607"/>
                </a:lnTo>
                <a:lnTo>
                  <a:pt x="5309616" y="3733800"/>
                </a:lnTo>
                <a:lnTo>
                  <a:pt x="5364480" y="3745992"/>
                </a:lnTo>
                <a:lnTo>
                  <a:pt x="5419344" y="3756660"/>
                </a:lnTo>
                <a:lnTo>
                  <a:pt x="5474208" y="3768852"/>
                </a:lnTo>
                <a:lnTo>
                  <a:pt x="5529072" y="3779520"/>
                </a:lnTo>
                <a:lnTo>
                  <a:pt x="5583936" y="3790188"/>
                </a:lnTo>
                <a:lnTo>
                  <a:pt x="5638800" y="3802379"/>
                </a:lnTo>
                <a:lnTo>
                  <a:pt x="5693664" y="3813048"/>
                </a:lnTo>
                <a:lnTo>
                  <a:pt x="5748528" y="3823716"/>
                </a:lnTo>
                <a:lnTo>
                  <a:pt x="5803392" y="3834383"/>
                </a:lnTo>
                <a:lnTo>
                  <a:pt x="5858256" y="3845052"/>
                </a:lnTo>
                <a:lnTo>
                  <a:pt x="5913120" y="3854196"/>
                </a:lnTo>
                <a:lnTo>
                  <a:pt x="5966460" y="3864864"/>
                </a:lnTo>
                <a:lnTo>
                  <a:pt x="6021324" y="3875531"/>
                </a:lnTo>
                <a:lnTo>
                  <a:pt x="6076188" y="3884676"/>
                </a:lnTo>
                <a:lnTo>
                  <a:pt x="6131052" y="3895344"/>
                </a:lnTo>
                <a:lnTo>
                  <a:pt x="6185916" y="3904488"/>
                </a:lnTo>
                <a:lnTo>
                  <a:pt x="6240780" y="3915155"/>
                </a:lnTo>
                <a:lnTo>
                  <a:pt x="6295644" y="3924300"/>
                </a:lnTo>
                <a:lnTo>
                  <a:pt x="6350508" y="3933444"/>
                </a:lnTo>
                <a:lnTo>
                  <a:pt x="6405371" y="3942588"/>
                </a:lnTo>
                <a:lnTo>
                  <a:pt x="6460236" y="3951731"/>
                </a:lnTo>
                <a:lnTo>
                  <a:pt x="6515100" y="3960876"/>
                </a:lnTo>
              </a:path>
            </a:pathLst>
          </a:custGeom>
          <a:ln w="38100">
            <a:solidFill>
              <a:srgbClr val="30243E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3" name="bk object 43"/>
          <p:cNvSpPr/>
          <p:nvPr/>
        </p:nvSpPr>
        <p:spPr>
          <a:xfrm>
            <a:off x="950217" y="861822"/>
            <a:ext cx="6515100" cy="4221480"/>
          </a:xfrm>
          <a:custGeom>
            <a:avLst/>
            <a:gdLst/>
            <a:ahLst/>
            <a:cxnLst/>
            <a:rect l="l" t="t" r="r" b="b"/>
            <a:pathLst>
              <a:path w="6515100" h="4221480">
                <a:moveTo>
                  <a:pt x="0" y="0"/>
                </a:moveTo>
                <a:lnTo>
                  <a:pt x="54864" y="97536"/>
                </a:lnTo>
                <a:lnTo>
                  <a:pt x="109728" y="227075"/>
                </a:lnTo>
                <a:lnTo>
                  <a:pt x="164592" y="367283"/>
                </a:lnTo>
                <a:lnTo>
                  <a:pt x="219456" y="507491"/>
                </a:lnTo>
                <a:lnTo>
                  <a:pt x="274320" y="641603"/>
                </a:lnTo>
                <a:lnTo>
                  <a:pt x="329184" y="768095"/>
                </a:lnTo>
                <a:lnTo>
                  <a:pt x="384048" y="885443"/>
                </a:lnTo>
                <a:lnTo>
                  <a:pt x="437388" y="993648"/>
                </a:lnTo>
                <a:lnTo>
                  <a:pt x="492252" y="1092707"/>
                </a:lnTo>
                <a:lnTo>
                  <a:pt x="547116" y="1187195"/>
                </a:lnTo>
                <a:lnTo>
                  <a:pt x="601980" y="1274064"/>
                </a:lnTo>
                <a:lnTo>
                  <a:pt x="656844" y="1354836"/>
                </a:lnTo>
                <a:lnTo>
                  <a:pt x="711708" y="1432560"/>
                </a:lnTo>
                <a:lnTo>
                  <a:pt x="766572" y="1504188"/>
                </a:lnTo>
                <a:lnTo>
                  <a:pt x="821436" y="1574291"/>
                </a:lnTo>
                <a:lnTo>
                  <a:pt x="876300" y="1639824"/>
                </a:lnTo>
                <a:lnTo>
                  <a:pt x="931163" y="1702307"/>
                </a:lnTo>
                <a:lnTo>
                  <a:pt x="986028" y="1761743"/>
                </a:lnTo>
                <a:lnTo>
                  <a:pt x="1040892" y="1819655"/>
                </a:lnTo>
                <a:lnTo>
                  <a:pt x="1095756" y="1876043"/>
                </a:lnTo>
                <a:lnTo>
                  <a:pt x="1149096" y="1929383"/>
                </a:lnTo>
                <a:lnTo>
                  <a:pt x="1203960" y="1982724"/>
                </a:lnTo>
                <a:lnTo>
                  <a:pt x="1258824" y="2033015"/>
                </a:lnTo>
                <a:lnTo>
                  <a:pt x="1313688" y="2081783"/>
                </a:lnTo>
                <a:lnTo>
                  <a:pt x="1368552" y="2130552"/>
                </a:lnTo>
                <a:lnTo>
                  <a:pt x="1423416" y="2176272"/>
                </a:lnTo>
                <a:lnTo>
                  <a:pt x="1478280" y="2221991"/>
                </a:lnTo>
                <a:lnTo>
                  <a:pt x="1533144" y="2266188"/>
                </a:lnTo>
                <a:lnTo>
                  <a:pt x="1588008" y="2310383"/>
                </a:lnTo>
                <a:lnTo>
                  <a:pt x="1642872" y="2353055"/>
                </a:lnTo>
                <a:lnTo>
                  <a:pt x="1697736" y="2394204"/>
                </a:lnTo>
                <a:lnTo>
                  <a:pt x="1752600" y="2435352"/>
                </a:lnTo>
                <a:lnTo>
                  <a:pt x="1807464" y="2474976"/>
                </a:lnTo>
                <a:lnTo>
                  <a:pt x="1860804" y="2513076"/>
                </a:lnTo>
                <a:lnTo>
                  <a:pt x="1915668" y="2551176"/>
                </a:lnTo>
                <a:lnTo>
                  <a:pt x="1970532" y="2589276"/>
                </a:lnTo>
                <a:lnTo>
                  <a:pt x="2025396" y="2625852"/>
                </a:lnTo>
                <a:lnTo>
                  <a:pt x="2080260" y="2662428"/>
                </a:lnTo>
                <a:lnTo>
                  <a:pt x="2135124" y="2697479"/>
                </a:lnTo>
                <a:lnTo>
                  <a:pt x="2189988" y="2731007"/>
                </a:lnTo>
                <a:lnTo>
                  <a:pt x="2244852" y="2766060"/>
                </a:lnTo>
                <a:lnTo>
                  <a:pt x="2299716" y="2799588"/>
                </a:lnTo>
                <a:lnTo>
                  <a:pt x="2354580" y="2831591"/>
                </a:lnTo>
                <a:lnTo>
                  <a:pt x="2409444" y="2863596"/>
                </a:lnTo>
                <a:lnTo>
                  <a:pt x="2464308" y="2895600"/>
                </a:lnTo>
                <a:lnTo>
                  <a:pt x="2517648" y="2926079"/>
                </a:lnTo>
                <a:lnTo>
                  <a:pt x="2572512" y="2956560"/>
                </a:lnTo>
                <a:lnTo>
                  <a:pt x="2627376" y="2987040"/>
                </a:lnTo>
                <a:lnTo>
                  <a:pt x="2682240" y="3015996"/>
                </a:lnTo>
                <a:lnTo>
                  <a:pt x="2737104" y="3044952"/>
                </a:lnTo>
                <a:lnTo>
                  <a:pt x="2791968" y="3072384"/>
                </a:lnTo>
                <a:lnTo>
                  <a:pt x="2846832" y="3101340"/>
                </a:lnTo>
                <a:lnTo>
                  <a:pt x="2901696" y="3128772"/>
                </a:lnTo>
                <a:lnTo>
                  <a:pt x="2956560" y="3154679"/>
                </a:lnTo>
                <a:lnTo>
                  <a:pt x="3011424" y="3180588"/>
                </a:lnTo>
                <a:lnTo>
                  <a:pt x="3066288" y="3206496"/>
                </a:lnTo>
                <a:lnTo>
                  <a:pt x="3121152" y="3232404"/>
                </a:lnTo>
                <a:lnTo>
                  <a:pt x="3176016" y="3258311"/>
                </a:lnTo>
                <a:lnTo>
                  <a:pt x="3229356" y="3282696"/>
                </a:lnTo>
                <a:lnTo>
                  <a:pt x="3284220" y="3307079"/>
                </a:lnTo>
                <a:lnTo>
                  <a:pt x="3339084" y="3329940"/>
                </a:lnTo>
                <a:lnTo>
                  <a:pt x="3393948" y="3354324"/>
                </a:lnTo>
                <a:lnTo>
                  <a:pt x="3448812" y="3377183"/>
                </a:lnTo>
                <a:lnTo>
                  <a:pt x="3503676" y="3400044"/>
                </a:lnTo>
                <a:lnTo>
                  <a:pt x="3558540" y="3421379"/>
                </a:lnTo>
                <a:lnTo>
                  <a:pt x="3613404" y="3444240"/>
                </a:lnTo>
                <a:lnTo>
                  <a:pt x="3668268" y="3465576"/>
                </a:lnTo>
                <a:lnTo>
                  <a:pt x="3723132" y="3486911"/>
                </a:lnTo>
                <a:lnTo>
                  <a:pt x="3777996" y="3506724"/>
                </a:lnTo>
                <a:lnTo>
                  <a:pt x="3832860" y="3528059"/>
                </a:lnTo>
                <a:lnTo>
                  <a:pt x="3887724" y="3547872"/>
                </a:lnTo>
                <a:lnTo>
                  <a:pt x="3941064" y="3567683"/>
                </a:lnTo>
                <a:lnTo>
                  <a:pt x="3995928" y="3587496"/>
                </a:lnTo>
                <a:lnTo>
                  <a:pt x="4050791" y="3605783"/>
                </a:lnTo>
                <a:lnTo>
                  <a:pt x="4105656" y="3625596"/>
                </a:lnTo>
                <a:lnTo>
                  <a:pt x="4160520" y="3643883"/>
                </a:lnTo>
                <a:lnTo>
                  <a:pt x="4215384" y="3662172"/>
                </a:lnTo>
                <a:lnTo>
                  <a:pt x="4270248" y="3680459"/>
                </a:lnTo>
                <a:lnTo>
                  <a:pt x="4325112" y="3697224"/>
                </a:lnTo>
                <a:lnTo>
                  <a:pt x="4379976" y="3715511"/>
                </a:lnTo>
                <a:lnTo>
                  <a:pt x="4434840" y="3732276"/>
                </a:lnTo>
                <a:lnTo>
                  <a:pt x="4489704" y="3749040"/>
                </a:lnTo>
                <a:lnTo>
                  <a:pt x="4544568" y="3765804"/>
                </a:lnTo>
                <a:lnTo>
                  <a:pt x="4597908" y="3782567"/>
                </a:lnTo>
                <a:lnTo>
                  <a:pt x="4652772" y="3797807"/>
                </a:lnTo>
                <a:lnTo>
                  <a:pt x="4707636" y="3814572"/>
                </a:lnTo>
                <a:lnTo>
                  <a:pt x="4762500" y="3829811"/>
                </a:lnTo>
                <a:lnTo>
                  <a:pt x="4817364" y="3845052"/>
                </a:lnTo>
                <a:lnTo>
                  <a:pt x="4872228" y="3860291"/>
                </a:lnTo>
                <a:lnTo>
                  <a:pt x="4927092" y="3875531"/>
                </a:lnTo>
                <a:lnTo>
                  <a:pt x="4981956" y="3889248"/>
                </a:lnTo>
                <a:lnTo>
                  <a:pt x="5036820" y="3904488"/>
                </a:lnTo>
                <a:lnTo>
                  <a:pt x="5091684" y="3918204"/>
                </a:lnTo>
                <a:lnTo>
                  <a:pt x="5146548" y="3931920"/>
                </a:lnTo>
                <a:lnTo>
                  <a:pt x="5201412" y="3945635"/>
                </a:lnTo>
                <a:lnTo>
                  <a:pt x="5256276" y="3959352"/>
                </a:lnTo>
                <a:lnTo>
                  <a:pt x="5309616" y="3973067"/>
                </a:lnTo>
                <a:lnTo>
                  <a:pt x="5364480" y="3986783"/>
                </a:lnTo>
                <a:lnTo>
                  <a:pt x="5419344" y="3998976"/>
                </a:lnTo>
                <a:lnTo>
                  <a:pt x="5474208" y="4012691"/>
                </a:lnTo>
                <a:lnTo>
                  <a:pt x="5529072" y="4024883"/>
                </a:lnTo>
                <a:lnTo>
                  <a:pt x="5583936" y="4037076"/>
                </a:lnTo>
                <a:lnTo>
                  <a:pt x="5638800" y="4049267"/>
                </a:lnTo>
                <a:lnTo>
                  <a:pt x="5693664" y="4061459"/>
                </a:lnTo>
                <a:lnTo>
                  <a:pt x="5748528" y="4073652"/>
                </a:lnTo>
                <a:lnTo>
                  <a:pt x="5803392" y="4084320"/>
                </a:lnTo>
                <a:lnTo>
                  <a:pt x="5858256" y="4096511"/>
                </a:lnTo>
                <a:lnTo>
                  <a:pt x="5913120" y="4107179"/>
                </a:lnTo>
                <a:lnTo>
                  <a:pt x="5966460" y="4119372"/>
                </a:lnTo>
                <a:lnTo>
                  <a:pt x="6021324" y="4130040"/>
                </a:lnTo>
                <a:lnTo>
                  <a:pt x="6076188" y="4140707"/>
                </a:lnTo>
                <a:lnTo>
                  <a:pt x="6131052" y="4151376"/>
                </a:lnTo>
                <a:lnTo>
                  <a:pt x="6185916" y="4162044"/>
                </a:lnTo>
                <a:lnTo>
                  <a:pt x="6240780" y="4172711"/>
                </a:lnTo>
                <a:lnTo>
                  <a:pt x="6295644" y="4183379"/>
                </a:lnTo>
                <a:lnTo>
                  <a:pt x="6350508" y="4192524"/>
                </a:lnTo>
                <a:lnTo>
                  <a:pt x="6405371" y="4203192"/>
                </a:lnTo>
                <a:lnTo>
                  <a:pt x="6460236" y="4212335"/>
                </a:lnTo>
                <a:lnTo>
                  <a:pt x="6515100" y="4221480"/>
                </a:lnTo>
              </a:path>
            </a:pathLst>
          </a:custGeom>
          <a:ln w="41148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4" name="bk object 44"/>
          <p:cNvSpPr/>
          <p:nvPr/>
        </p:nvSpPr>
        <p:spPr>
          <a:xfrm>
            <a:off x="950217" y="992890"/>
            <a:ext cx="6515100" cy="4102735"/>
          </a:xfrm>
          <a:custGeom>
            <a:avLst/>
            <a:gdLst/>
            <a:ahLst/>
            <a:cxnLst/>
            <a:rect l="l" t="t" r="r" b="b"/>
            <a:pathLst>
              <a:path w="6515100" h="4102735">
                <a:moveTo>
                  <a:pt x="0" y="0"/>
                </a:moveTo>
                <a:lnTo>
                  <a:pt x="54864" y="105155"/>
                </a:lnTo>
                <a:lnTo>
                  <a:pt x="109728" y="231648"/>
                </a:lnTo>
                <a:lnTo>
                  <a:pt x="164592" y="364236"/>
                </a:lnTo>
                <a:lnTo>
                  <a:pt x="219456" y="495300"/>
                </a:lnTo>
                <a:lnTo>
                  <a:pt x="274320" y="618743"/>
                </a:lnTo>
                <a:lnTo>
                  <a:pt x="329184" y="736091"/>
                </a:lnTo>
                <a:lnTo>
                  <a:pt x="384048" y="844296"/>
                </a:lnTo>
                <a:lnTo>
                  <a:pt x="437388" y="946403"/>
                </a:lnTo>
                <a:lnTo>
                  <a:pt x="492252" y="1039367"/>
                </a:lnTo>
                <a:lnTo>
                  <a:pt x="547116" y="1127760"/>
                </a:lnTo>
                <a:lnTo>
                  <a:pt x="601980" y="1210055"/>
                </a:lnTo>
                <a:lnTo>
                  <a:pt x="656844" y="1287779"/>
                </a:lnTo>
                <a:lnTo>
                  <a:pt x="711708" y="1360931"/>
                </a:lnTo>
                <a:lnTo>
                  <a:pt x="766572" y="1431036"/>
                </a:lnTo>
                <a:lnTo>
                  <a:pt x="821436" y="1498091"/>
                </a:lnTo>
                <a:lnTo>
                  <a:pt x="876300" y="1560576"/>
                </a:lnTo>
                <a:lnTo>
                  <a:pt x="931163" y="1621536"/>
                </a:lnTo>
                <a:lnTo>
                  <a:pt x="986028" y="1679448"/>
                </a:lnTo>
                <a:lnTo>
                  <a:pt x="1040892" y="1735836"/>
                </a:lnTo>
                <a:lnTo>
                  <a:pt x="1095756" y="1790700"/>
                </a:lnTo>
                <a:lnTo>
                  <a:pt x="1149096" y="1844039"/>
                </a:lnTo>
                <a:lnTo>
                  <a:pt x="1203960" y="1894331"/>
                </a:lnTo>
                <a:lnTo>
                  <a:pt x="1258824" y="1944624"/>
                </a:lnTo>
                <a:lnTo>
                  <a:pt x="1313688" y="1991867"/>
                </a:lnTo>
                <a:lnTo>
                  <a:pt x="1368552" y="2039112"/>
                </a:lnTo>
                <a:lnTo>
                  <a:pt x="1423416" y="2084831"/>
                </a:lnTo>
                <a:lnTo>
                  <a:pt x="1478280" y="2130552"/>
                </a:lnTo>
                <a:lnTo>
                  <a:pt x="1533144" y="2174748"/>
                </a:lnTo>
                <a:lnTo>
                  <a:pt x="1588008" y="2217419"/>
                </a:lnTo>
                <a:lnTo>
                  <a:pt x="1642872" y="2258567"/>
                </a:lnTo>
                <a:lnTo>
                  <a:pt x="1697736" y="2299716"/>
                </a:lnTo>
                <a:lnTo>
                  <a:pt x="1752600" y="2339340"/>
                </a:lnTo>
                <a:lnTo>
                  <a:pt x="1807464" y="2378964"/>
                </a:lnTo>
                <a:lnTo>
                  <a:pt x="1860804" y="2417064"/>
                </a:lnTo>
                <a:lnTo>
                  <a:pt x="1915668" y="2455164"/>
                </a:lnTo>
                <a:lnTo>
                  <a:pt x="1970532" y="2491740"/>
                </a:lnTo>
                <a:lnTo>
                  <a:pt x="2025396" y="2528316"/>
                </a:lnTo>
                <a:lnTo>
                  <a:pt x="2080260" y="2563367"/>
                </a:lnTo>
                <a:lnTo>
                  <a:pt x="2135124" y="2598419"/>
                </a:lnTo>
                <a:lnTo>
                  <a:pt x="2189988" y="2633472"/>
                </a:lnTo>
                <a:lnTo>
                  <a:pt x="2244852" y="2667000"/>
                </a:lnTo>
                <a:lnTo>
                  <a:pt x="2299716" y="2699004"/>
                </a:lnTo>
                <a:lnTo>
                  <a:pt x="2354580" y="2731008"/>
                </a:lnTo>
                <a:lnTo>
                  <a:pt x="2409444" y="2763012"/>
                </a:lnTo>
                <a:lnTo>
                  <a:pt x="2464308" y="2795016"/>
                </a:lnTo>
                <a:lnTo>
                  <a:pt x="2517648" y="2825496"/>
                </a:lnTo>
                <a:lnTo>
                  <a:pt x="2572512" y="2855976"/>
                </a:lnTo>
                <a:lnTo>
                  <a:pt x="2627376" y="2884932"/>
                </a:lnTo>
                <a:lnTo>
                  <a:pt x="2682240" y="2913888"/>
                </a:lnTo>
                <a:lnTo>
                  <a:pt x="2737104" y="2942844"/>
                </a:lnTo>
                <a:lnTo>
                  <a:pt x="2791968" y="2970276"/>
                </a:lnTo>
                <a:lnTo>
                  <a:pt x="2846832" y="2997708"/>
                </a:lnTo>
                <a:lnTo>
                  <a:pt x="2901696" y="3025140"/>
                </a:lnTo>
                <a:lnTo>
                  <a:pt x="2956560" y="3051047"/>
                </a:lnTo>
                <a:lnTo>
                  <a:pt x="3011424" y="3076956"/>
                </a:lnTo>
                <a:lnTo>
                  <a:pt x="3066288" y="3102864"/>
                </a:lnTo>
                <a:lnTo>
                  <a:pt x="3121152" y="3128772"/>
                </a:lnTo>
                <a:lnTo>
                  <a:pt x="3176016" y="3153156"/>
                </a:lnTo>
                <a:lnTo>
                  <a:pt x="3229356" y="3177540"/>
                </a:lnTo>
                <a:lnTo>
                  <a:pt x="3284220" y="3201924"/>
                </a:lnTo>
                <a:lnTo>
                  <a:pt x="3339084" y="3224784"/>
                </a:lnTo>
                <a:lnTo>
                  <a:pt x="3393948" y="3247644"/>
                </a:lnTo>
                <a:lnTo>
                  <a:pt x="3448812" y="3270504"/>
                </a:lnTo>
                <a:lnTo>
                  <a:pt x="3503676" y="3293364"/>
                </a:lnTo>
                <a:lnTo>
                  <a:pt x="3558540" y="3314700"/>
                </a:lnTo>
                <a:lnTo>
                  <a:pt x="3613404" y="3336036"/>
                </a:lnTo>
                <a:lnTo>
                  <a:pt x="3668268" y="3357372"/>
                </a:lnTo>
                <a:lnTo>
                  <a:pt x="3723132" y="3378707"/>
                </a:lnTo>
                <a:lnTo>
                  <a:pt x="3777996" y="3400044"/>
                </a:lnTo>
                <a:lnTo>
                  <a:pt x="3832860" y="3419855"/>
                </a:lnTo>
                <a:lnTo>
                  <a:pt x="3887724" y="3439668"/>
                </a:lnTo>
                <a:lnTo>
                  <a:pt x="3941064" y="3459479"/>
                </a:lnTo>
                <a:lnTo>
                  <a:pt x="3995928" y="3477768"/>
                </a:lnTo>
                <a:lnTo>
                  <a:pt x="4050791" y="3497579"/>
                </a:lnTo>
                <a:lnTo>
                  <a:pt x="4105656" y="3515868"/>
                </a:lnTo>
                <a:lnTo>
                  <a:pt x="4160520" y="3534155"/>
                </a:lnTo>
                <a:lnTo>
                  <a:pt x="4215384" y="3552444"/>
                </a:lnTo>
                <a:lnTo>
                  <a:pt x="4270248" y="3569207"/>
                </a:lnTo>
                <a:lnTo>
                  <a:pt x="4325112" y="3587496"/>
                </a:lnTo>
                <a:lnTo>
                  <a:pt x="4379976" y="3604259"/>
                </a:lnTo>
                <a:lnTo>
                  <a:pt x="4434840" y="3621024"/>
                </a:lnTo>
                <a:lnTo>
                  <a:pt x="4489704" y="3637788"/>
                </a:lnTo>
                <a:lnTo>
                  <a:pt x="4544568" y="3654552"/>
                </a:lnTo>
                <a:lnTo>
                  <a:pt x="4597908" y="3669791"/>
                </a:lnTo>
                <a:lnTo>
                  <a:pt x="4652772" y="3686555"/>
                </a:lnTo>
                <a:lnTo>
                  <a:pt x="4707636" y="3701796"/>
                </a:lnTo>
                <a:lnTo>
                  <a:pt x="4762500" y="3717036"/>
                </a:lnTo>
                <a:lnTo>
                  <a:pt x="4817364" y="3732276"/>
                </a:lnTo>
                <a:lnTo>
                  <a:pt x="4872228" y="3747516"/>
                </a:lnTo>
                <a:lnTo>
                  <a:pt x="4927092" y="3761231"/>
                </a:lnTo>
                <a:lnTo>
                  <a:pt x="4981956" y="3776472"/>
                </a:lnTo>
                <a:lnTo>
                  <a:pt x="5036820" y="3790188"/>
                </a:lnTo>
                <a:lnTo>
                  <a:pt x="5091684" y="3805428"/>
                </a:lnTo>
                <a:lnTo>
                  <a:pt x="5146548" y="3819144"/>
                </a:lnTo>
                <a:lnTo>
                  <a:pt x="5201412" y="3831336"/>
                </a:lnTo>
                <a:lnTo>
                  <a:pt x="5256276" y="3845052"/>
                </a:lnTo>
                <a:lnTo>
                  <a:pt x="5309616" y="3858768"/>
                </a:lnTo>
                <a:lnTo>
                  <a:pt x="5364480" y="3870959"/>
                </a:lnTo>
                <a:lnTo>
                  <a:pt x="5419344" y="3884676"/>
                </a:lnTo>
                <a:lnTo>
                  <a:pt x="5474208" y="3896868"/>
                </a:lnTo>
                <a:lnTo>
                  <a:pt x="5529072" y="3909059"/>
                </a:lnTo>
                <a:lnTo>
                  <a:pt x="5583936" y="3921252"/>
                </a:lnTo>
                <a:lnTo>
                  <a:pt x="5638800" y="3933444"/>
                </a:lnTo>
                <a:lnTo>
                  <a:pt x="5693664" y="3945636"/>
                </a:lnTo>
                <a:lnTo>
                  <a:pt x="5748528" y="3956304"/>
                </a:lnTo>
                <a:lnTo>
                  <a:pt x="5803392" y="3968496"/>
                </a:lnTo>
                <a:lnTo>
                  <a:pt x="5858256" y="3979164"/>
                </a:lnTo>
                <a:lnTo>
                  <a:pt x="5913120" y="3989831"/>
                </a:lnTo>
                <a:lnTo>
                  <a:pt x="5966460" y="4002024"/>
                </a:lnTo>
                <a:lnTo>
                  <a:pt x="6021324" y="4012691"/>
                </a:lnTo>
                <a:lnTo>
                  <a:pt x="6076188" y="4023359"/>
                </a:lnTo>
                <a:lnTo>
                  <a:pt x="6131052" y="4034028"/>
                </a:lnTo>
                <a:lnTo>
                  <a:pt x="6185916" y="4043172"/>
                </a:lnTo>
                <a:lnTo>
                  <a:pt x="6240780" y="4053840"/>
                </a:lnTo>
                <a:lnTo>
                  <a:pt x="6295644" y="4064507"/>
                </a:lnTo>
                <a:lnTo>
                  <a:pt x="6350508" y="4073652"/>
                </a:lnTo>
                <a:lnTo>
                  <a:pt x="6405371" y="4084320"/>
                </a:lnTo>
                <a:lnTo>
                  <a:pt x="6460236" y="4093464"/>
                </a:lnTo>
                <a:lnTo>
                  <a:pt x="6515100" y="4102607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5" name="bk object 45"/>
          <p:cNvSpPr/>
          <p:nvPr/>
        </p:nvSpPr>
        <p:spPr>
          <a:xfrm>
            <a:off x="950217" y="898401"/>
            <a:ext cx="6515100" cy="4247515"/>
          </a:xfrm>
          <a:custGeom>
            <a:avLst/>
            <a:gdLst/>
            <a:ahLst/>
            <a:cxnLst/>
            <a:rect l="l" t="t" r="r" b="b"/>
            <a:pathLst>
              <a:path w="6515100" h="4247515">
                <a:moveTo>
                  <a:pt x="0" y="0"/>
                </a:moveTo>
                <a:lnTo>
                  <a:pt x="54864" y="146303"/>
                </a:lnTo>
                <a:lnTo>
                  <a:pt x="109728" y="321563"/>
                </a:lnTo>
                <a:lnTo>
                  <a:pt x="164592" y="498348"/>
                </a:lnTo>
                <a:lnTo>
                  <a:pt x="219456" y="667512"/>
                </a:lnTo>
                <a:lnTo>
                  <a:pt x="274320" y="822960"/>
                </a:lnTo>
                <a:lnTo>
                  <a:pt x="329184" y="963167"/>
                </a:lnTo>
                <a:lnTo>
                  <a:pt x="384048" y="1091184"/>
                </a:lnTo>
                <a:lnTo>
                  <a:pt x="437388" y="1207007"/>
                </a:lnTo>
                <a:lnTo>
                  <a:pt x="492252" y="1313688"/>
                </a:lnTo>
                <a:lnTo>
                  <a:pt x="547116" y="1409700"/>
                </a:lnTo>
                <a:lnTo>
                  <a:pt x="601980" y="1499615"/>
                </a:lnTo>
                <a:lnTo>
                  <a:pt x="656844" y="1583436"/>
                </a:lnTo>
                <a:lnTo>
                  <a:pt x="711708" y="1661160"/>
                </a:lnTo>
                <a:lnTo>
                  <a:pt x="766572" y="1734312"/>
                </a:lnTo>
                <a:lnTo>
                  <a:pt x="821436" y="1802891"/>
                </a:lnTo>
                <a:lnTo>
                  <a:pt x="876300" y="1868424"/>
                </a:lnTo>
                <a:lnTo>
                  <a:pt x="931163" y="1932431"/>
                </a:lnTo>
                <a:lnTo>
                  <a:pt x="986028" y="1991867"/>
                </a:lnTo>
                <a:lnTo>
                  <a:pt x="1040892" y="2049779"/>
                </a:lnTo>
                <a:lnTo>
                  <a:pt x="1095756" y="2104643"/>
                </a:lnTo>
                <a:lnTo>
                  <a:pt x="1149096" y="2157984"/>
                </a:lnTo>
                <a:lnTo>
                  <a:pt x="1203960" y="2209800"/>
                </a:lnTo>
                <a:lnTo>
                  <a:pt x="1258824" y="2260091"/>
                </a:lnTo>
                <a:lnTo>
                  <a:pt x="1313688" y="2307336"/>
                </a:lnTo>
                <a:lnTo>
                  <a:pt x="1368552" y="2354579"/>
                </a:lnTo>
                <a:lnTo>
                  <a:pt x="1423416" y="2400300"/>
                </a:lnTo>
                <a:lnTo>
                  <a:pt x="1478280" y="2444496"/>
                </a:lnTo>
                <a:lnTo>
                  <a:pt x="1533144" y="2487167"/>
                </a:lnTo>
                <a:lnTo>
                  <a:pt x="1588008" y="2528316"/>
                </a:lnTo>
                <a:lnTo>
                  <a:pt x="1642872" y="2569464"/>
                </a:lnTo>
                <a:lnTo>
                  <a:pt x="1697736" y="2609088"/>
                </a:lnTo>
                <a:lnTo>
                  <a:pt x="1752600" y="2648712"/>
                </a:lnTo>
                <a:lnTo>
                  <a:pt x="1807464" y="2685288"/>
                </a:lnTo>
                <a:lnTo>
                  <a:pt x="1860804" y="2723388"/>
                </a:lnTo>
                <a:lnTo>
                  <a:pt x="1915668" y="2758440"/>
                </a:lnTo>
                <a:lnTo>
                  <a:pt x="1970532" y="2793491"/>
                </a:lnTo>
                <a:lnTo>
                  <a:pt x="2025396" y="2828544"/>
                </a:lnTo>
                <a:lnTo>
                  <a:pt x="2080260" y="2862072"/>
                </a:lnTo>
                <a:lnTo>
                  <a:pt x="2135124" y="2894076"/>
                </a:lnTo>
                <a:lnTo>
                  <a:pt x="2189988" y="2926079"/>
                </a:lnTo>
                <a:lnTo>
                  <a:pt x="2244852" y="2958084"/>
                </a:lnTo>
                <a:lnTo>
                  <a:pt x="2299716" y="2988564"/>
                </a:lnTo>
                <a:lnTo>
                  <a:pt x="2354580" y="3019044"/>
                </a:lnTo>
                <a:lnTo>
                  <a:pt x="2409444" y="3048000"/>
                </a:lnTo>
                <a:lnTo>
                  <a:pt x="2464308" y="3076956"/>
                </a:lnTo>
                <a:lnTo>
                  <a:pt x="2517648" y="3105912"/>
                </a:lnTo>
                <a:lnTo>
                  <a:pt x="2572512" y="3133344"/>
                </a:lnTo>
                <a:lnTo>
                  <a:pt x="2627376" y="3160776"/>
                </a:lnTo>
                <a:lnTo>
                  <a:pt x="2682240" y="3186684"/>
                </a:lnTo>
                <a:lnTo>
                  <a:pt x="2737104" y="3212591"/>
                </a:lnTo>
                <a:lnTo>
                  <a:pt x="2791968" y="3238500"/>
                </a:lnTo>
                <a:lnTo>
                  <a:pt x="2846832" y="3262883"/>
                </a:lnTo>
                <a:lnTo>
                  <a:pt x="2901696" y="3287268"/>
                </a:lnTo>
                <a:lnTo>
                  <a:pt x="2956560" y="3311652"/>
                </a:lnTo>
                <a:lnTo>
                  <a:pt x="3011424" y="3336035"/>
                </a:lnTo>
                <a:lnTo>
                  <a:pt x="3066288" y="3358896"/>
                </a:lnTo>
                <a:lnTo>
                  <a:pt x="3121152" y="3381755"/>
                </a:lnTo>
                <a:lnTo>
                  <a:pt x="3176016" y="3403091"/>
                </a:lnTo>
                <a:lnTo>
                  <a:pt x="3229356" y="3425952"/>
                </a:lnTo>
                <a:lnTo>
                  <a:pt x="3284220" y="3447288"/>
                </a:lnTo>
                <a:lnTo>
                  <a:pt x="3339084" y="3468624"/>
                </a:lnTo>
                <a:lnTo>
                  <a:pt x="3393948" y="3488435"/>
                </a:lnTo>
                <a:lnTo>
                  <a:pt x="3448812" y="3509772"/>
                </a:lnTo>
                <a:lnTo>
                  <a:pt x="3503676" y="3529583"/>
                </a:lnTo>
                <a:lnTo>
                  <a:pt x="3558540" y="3549396"/>
                </a:lnTo>
                <a:lnTo>
                  <a:pt x="3613404" y="3567683"/>
                </a:lnTo>
                <a:lnTo>
                  <a:pt x="3668268" y="3587496"/>
                </a:lnTo>
                <a:lnTo>
                  <a:pt x="3723132" y="3605783"/>
                </a:lnTo>
                <a:lnTo>
                  <a:pt x="3777996" y="3624072"/>
                </a:lnTo>
                <a:lnTo>
                  <a:pt x="3832860" y="3642359"/>
                </a:lnTo>
                <a:lnTo>
                  <a:pt x="3887724" y="3659124"/>
                </a:lnTo>
                <a:lnTo>
                  <a:pt x="3941064" y="3677412"/>
                </a:lnTo>
                <a:lnTo>
                  <a:pt x="3995928" y="3694176"/>
                </a:lnTo>
                <a:lnTo>
                  <a:pt x="4050791" y="3710940"/>
                </a:lnTo>
                <a:lnTo>
                  <a:pt x="4105656" y="3727704"/>
                </a:lnTo>
                <a:lnTo>
                  <a:pt x="4160520" y="3742944"/>
                </a:lnTo>
                <a:lnTo>
                  <a:pt x="4215384" y="3759707"/>
                </a:lnTo>
                <a:lnTo>
                  <a:pt x="4270248" y="3774948"/>
                </a:lnTo>
                <a:lnTo>
                  <a:pt x="4325112" y="3790188"/>
                </a:lnTo>
                <a:lnTo>
                  <a:pt x="4379976" y="3805428"/>
                </a:lnTo>
                <a:lnTo>
                  <a:pt x="4434840" y="3820668"/>
                </a:lnTo>
                <a:lnTo>
                  <a:pt x="4489704" y="3835907"/>
                </a:lnTo>
                <a:lnTo>
                  <a:pt x="4544568" y="3849624"/>
                </a:lnTo>
                <a:lnTo>
                  <a:pt x="4597908" y="3863340"/>
                </a:lnTo>
                <a:lnTo>
                  <a:pt x="4652772" y="3878579"/>
                </a:lnTo>
                <a:lnTo>
                  <a:pt x="4707636" y="3892296"/>
                </a:lnTo>
                <a:lnTo>
                  <a:pt x="4762500" y="3906012"/>
                </a:lnTo>
                <a:lnTo>
                  <a:pt x="4817364" y="3918204"/>
                </a:lnTo>
                <a:lnTo>
                  <a:pt x="4872228" y="3931920"/>
                </a:lnTo>
                <a:lnTo>
                  <a:pt x="4927092" y="3944112"/>
                </a:lnTo>
                <a:lnTo>
                  <a:pt x="4981956" y="3957828"/>
                </a:lnTo>
                <a:lnTo>
                  <a:pt x="5036820" y="3970020"/>
                </a:lnTo>
                <a:lnTo>
                  <a:pt x="5091684" y="3982212"/>
                </a:lnTo>
                <a:lnTo>
                  <a:pt x="5146548" y="3994404"/>
                </a:lnTo>
                <a:lnTo>
                  <a:pt x="5201412" y="4006596"/>
                </a:lnTo>
                <a:lnTo>
                  <a:pt x="5256276" y="4018788"/>
                </a:lnTo>
                <a:lnTo>
                  <a:pt x="5309616" y="4029455"/>
                </a:lnTo>
                <a:lnTo>
                  <a:pt x="5364480" y="4041648"/>
                </a:lnTo>
                <a:lnTo>
                  <a:pt x="5419344" y="4052316"/>
                </a:lnTo>
                <a:lnTo>
                  <a:pt x="5474208" y="4064507"/>
                </a:lnTo>
                <a:lnTo>
                  <a:pt x="5529072" y="4075176"/>
                </a:lnTo>
                <a:lnTo>
                  <a:pt x="5583936" y="4085844"/>
                </a:lnTo>
                <a:lnTo>
                  <a:pt x="5638800" y="4096512"/>
                </a:lnTo>
                <a:lnTo>
                  <a:pt x="5693664" y="4107179"/>
                </a:lnTo>
                <a:lnTo>
                  <a:pt x="5748528" y="4117848"/>
                </a:lnTo>
                <a:lnTo>
                  <a:pt x="5803392" y="4126991"/>
                </a:lnTo>
                <a:lnTo>
                  <a:pt x="5858256" y="4137659"/>
                </a:lnTo>
                <a:lnTo>
                  <a:pt x="5913120" y="4146804"/>
                </a:lnTo>
                <a:lnTo>
                  <a:pt x="5966460" y="4157472"/>
                </a:lnTo>
                <a:lnTo>
                  <a:pt x="6021324" y="4166616"/>
                </a:lnTo>
                <a:lnTo>
                  <a:pt x="6076188" y="4175759"/>
                </a:lnTo>
                <a:lnTo>
                  <a:pt x="6131052" y="4184904"/>
                </a:lnTo>
                <a:lnTo>
                  <a:pt x="6185916" y="4194048"/>
                </a:lnTo>
                <a:lnTo>
                  <a:pt x="6240780" y="4203192"/>
                </a:lnTo>
                <a:lnTo>
                  <a:pt x="6295644" y="4212335"/>
                </a:lnTo>
                <a:lnTo>
                  <a:pt x="6350508" y="4221480"/>
                </a:lnTo>
                <a:lnTo>
                  <a:pt x="6405371" y="4230624"/>
                </a:lnTo>
                <a:lnTo>
                  <a:pt x="6460236" y="4239768"/>
                </a:lnTo>
                <a:lnTo>
                  <a:pt x="6515100" y="4247388"/>
                </a:lnTo>
              </a:path>
            </a:pathLst>
          </a:custGeom>
          <a:ln w="3810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6" name="bk object 46"/>
          <p:cNvSpPr/>
          <p:nvPr/>
        </p:nvSpPr>
        <p:spPr>
          <a:xfrm>
            <a:off x="950217" y="1014223"/>
            <a:ext cx="6515100" cy="4174490"/>
          </a:xfrm>
          <a:custGeom>
            <a:avLst/>
            <a:gdLst/>
            <a:ahLst/>
            <a:cxnLst/>
            <a:rect l="l" t="t" r="r" b="b"/>
            <a:pathLst>
              <a:path w="6515100" h="4174490">
                <a:moveTo>
                  <a:pt x="0" y="0"/>
                </a:moveTo>
                <a:lnTo>
                  <a:pt x="54864" y="233172"/>
                </a:lnTo>
                <a:lnTo>
                  <a:pt x="109728" y="449579"/>
                </a:lnTo>
                <a:lnTo>
                  <a:pt x="164592" y="641603"/>
                </a:lnTo>
                <a:lnTo>
                  <a:pt x="219456" y="809243"/>
                </a:lnTo>
                <a:lnTo>
                  <a:pt x="274320" y="955548"/>
                </a:lnTo>
                <a:lnTo>
                  <a:pt x="329184" y="1086612"/>
                </a:lnTo>
                <a:lnTo>
                  <a:pt x="384048" y="1202436"/>
                </a:lnTo>
                <a:lnTo>
                  <a:pt x="437388" y="1306067"/>
                </a:lnTo>
                <a:lnTo>
                  <a:pt x="492252" y="1400555"/>
                </a:lnTo>
                <a:lnTo>
                  <a:pt x="547116" y="1485900"/>
                </a:lnTo>
                <a:lnTo>
                  <a:pt x="601980" y="1565148"/>
                </a:lnTo>
                <a:lnTo>
                  <a:pt x="656844" y="1636776"/>
                </a:lnTo>
                <a:lnTo>
                  <a:pt x="711708" y="1705355"/>
                </a:lnTo>
                <a:lnTo>
                  <a:pt x="766572" y="1767839"/>
                </a:lnTo>
                <a:lnTo>
                  <a:pt x="821436" y="1828800"/>
                </a:lnTo>
                <a:lnTo>
                  <a:pt x="876300" y="1885188"/>
                </a:lnTo>
                <a:lnTo>
                  <a:pt x="931163" y="1938527"/>
                </a:lnTo>
                <a:lnTo>
                  <a:pt x="986028" y="1990343"/>
                </a:lnTo>
                <a:lnTo>
                  <a:pt x="1040892" y="2039112"/>
                </a:lnTo>
                <a:lnTo>
                  <a:pt x="1095756" y="2087879"/>
                </a:lnTo>
                <a:lnTo>
                  <a:pt x="1149096" y="2133600"/>
                </a:lnTo>
                <a:lnTo>
                  <a:pt x="1203960" y="2177795"/>
                </a:lnTo>
                <a:lnTo>
                  <a:pt x="1258824" y="2220467"/>
                </a:lnTo>
                <a:lnTo>
                  <a:pt x="1313688" y="2263140"/>
                </a:lnTo>
                <a:lnTo>
                  <a:pt x="1368552" y="2304288"/>
                </a:lnTo>
                <a:lnTo>
                  <a:pt x="1423416" y="2343912"/>
                </a:lnTo>
                <a:lnTo>
                  <a:pt x="1478280" y="2382012"/>
                </a:lnTo>
                <a:lnTo>
                  <a:pt x="1533144" y="2420112"/>
                </a:lnTo>
                <a:lnTo>
                  <a:pt x="1588008" y="2458212"/>
                </a:lnTo>
                <a:lnTo>
                  <a:pt x="1642872" y="2494788"/>
                </a:lnTo>
                <a:lnTo>
                  <a:pt x="1697736" y="2529840"/>
                </a:lnTo>
                <a:lnTo>
                  <a:pt x="1752600" y="2564891"/>
                </a:lnTo>
                <a:lnTo>
                  <a:pt x="1807464" y="2599944"/>
                </a:lnTo>
                <a:lnTo>
                  <a:pt x="1860804" y="2633472"/>
                </a:lnTo>
                <a:lnTo>
                  <a:pt x="1915668" y="2667000"/>
                </a:lnTo>
                <a:lnTo>
                  <a:pt x="1970532" y="2699004"/>
                </a:lnTo>
                <a:lnTo>
                  <a:pt x="2025396" y="2731008"/>
                </a:lnTo>
                <a:lnTo>
                  <a:pt x="2080260" y="2763011"/>
                </a:lnTo>
                <a:lnTo>
                  <a:pt x="2135124" y="2793491"/>
                </a:lnTo>
                <a:lnTo>
                  <a:pt x="2189988" y="2823972"/>
                </a:lnTo>
                <a:lnTo>
                  <a:pt x="2244852" y="2854452"/>
                </a:lnTo>
                <a:lnTo>
                  <a:pt x="2299716" y="2883408"/>
                </a:lnTo>
                <a:lnTo>
                  <a:pt x="2354580" y="2912364"/>
                </a:lnTo>
                <a:lnTo>
                  <a:pt x="2409444" y="2941320"/>
                </a:lnTo>
                <a:lnTo>
                  <a:pt x="2464308" y="2968752"/>
                </a:lnTo>
                <a:lnTo>
                  <a:pt x="2517648" y="2996184"/>
                </a:lnTo>
                <a:lnTo>
                  <a:pt x="2572512" y="3023616"/>
                </a:lnTo>
                <a:lnTo>
                  <a:pt x="2627376" y="3049523"/>
                </a:lnTo>
                <a:lnTo>
                  <a:pt x="2682240" y="3076955"/>
                </a:lnTo>
                <a:lnTo>
                  <a:pt x="2737104" y="3102864"/>
                </a:lnTo>
                <a:lnTo>
                  <a:pt x="2791968" y="3127247"/>
                </a:lnTo>
                <a:lnTo>
                  <a:pt x="2846832" y="3153155"/>
                </a:lnTo>
                <a:lnTo>
                  <a:pt x="2901696" y="3177540"/>
                </a:lnTo>
                <a:lnTo>
                  <a:pt x="2956560" y="3201923"/>
                </a:lnTo>
                <a:lnTo>
                  <a:pt x="3011424" y="3224784"/>
                </a:lnTo>
                <a:lnTo>
                  <a:pt x="3066288" y="3249167"/>
                </a:lnTo>
                <a:lnTo>
                  <a:pt x="3121152" y="3272028"/>
                </a:lnTo>
                <a:lnTo>
                  <a:pt x="3176016" y="3294888"/>
                </a:lnTo>
                <a:lnTo>
                  <a:pt x="3229356" y="3316224"/>
                </a:lnTo>
                <a:lnTo>
                  <a:pt x="3284220" y="3339083"/>
                </a:lnTo>
                <a:lnTo>
                  <a:pt x="3339084" y="3360420"/>
                </a:lnTo>
                <a:lnTo>
                  <a:pt x="3393948" y="3381755"/>
                </a:lnTo>
                <a:lnTo>
                  <a:pt x="3448812" y="3401567"/>
                </a:lnTo>
                <a:lnTo>
                  <a:pt x="3503676" y="3422904"/>
                </a:lnTo>
                <a:lnTo>
                  <a:pt x="3558540" y="3442716"/>
                </a:lnTo>
                <a:lnTo>
                  <a:pt x="3613404" y="3462528"/>
                </a:lnTo>
                <a:lnTo>
                  <a:pt x="3668268" y="3482340"/>
                </a:lnTo>
                <a:lnTo>
                  <a:pt x="3723132" y="3502152"/>
                </a:lnTo>
                <a:lnTo>
                  <a:pt x="3777996" y="3520440"/>
                </a:lnTo>
                <a:lnTo>
                  <a:pt x="3832860" y="3538728"/>
                </a:lnTo>
                <a:lnTo>
                  <a:pt x="3887724" y="3557016"/>
                </a:lnTo>
                <a:lnTo>
                  <a:pt x="3941064" y="3575304"/>
                </a:lnTo>
                <a:lnTo>
                  <a:pt x="3995928" y="3593591"/>
                </a:lnTo>
                <a:lnTo>
                  <a:pt x="4050791" y="3611879"/>
                </a:lnTo>
                <a:lnTo>
                  <a:pt x="4105656" y="3628644"/>
                </a:lnTo>
                <a:lnTo>
                  <a:pt x="4160520" y="3645407"/>
                </a:lnTo>
                <a:lnTo>
                  <a:pt x="4215384" y="3662172"/>
                </a:lnTo>
                <a:lnTo>
                  <a:pt x="4270248" y="3678935"/>
                </a:lnTo>
                <a:lnTo>
                  <a:pt x="4325112" y="3694176"/>
                </a:lnTo>
                <a:lnTo>
                  <a:pt x="4379976" y="3710940"/>
                </a:lnTo>
                <a:lnTo>
                  <a:pt x="4434840" y="3726179"/>
                </a:lnTo>
                <a:lnTo>
                  <a:pt x="4489704" y="3741420"/>
                </a:lnTo>
                <a:lnTo>
                  <a:pt x="4544568" y="3756659"/>
                </a:lnTo>
                <a:lnTo>
                  <a:pt x="4597908" y="3771900"/>
                </a:lnTo>
                <a:lnTo>
                  <a:pt x="4652772" y="3787140"/>
                </a:lnTo>
                <a:lnTo>
                  <a:pt x="4707636" y="3800855"/>
                </a:lnTo>
                <a:lnTo>
                  <a:pt x="4762500" y="3816096"/>
                </a:lnTo>
                <a:lnTo>
                  <a:pt x="4817364" y="3829811"/>
                </a:lnTo>
                <a:lnTo>
                  <a:pt x="4872228" y="3843528"/>
                </a:lnTo>
                <a:lnTo>
                  <a:pt x="4927092" y="3857244"/>
                </a:lnTo>
                <a:lnTo>
                  <a:pt x="4981956" y="3870959"/>
                </a:lnTo>
                <a:lnTo>
                  <a:pt x="5036820" y="3883152"/>
                </a:lnTo>
                <a:lnTo>
                  <a:pt x="5091684" y="3896867"/>
                </a:lnTo>
                <a:lnTo>
                  <a:pt x="5146548" y="3909059"/>
                </a:lnTo>
                <a:lnTo>
                  <a:pt x="5201412" y="3921252"/>
                </a:lnTo>
                <a:lnTo>
                  <a:pt x="5256276" y="3934967"/>
                </a:lnTo>
                <a:lnTo>
                  <a:pt x="5309616" y="3947159"/>
                </a:lnTo>
                <a:lnTo>
                  <a:pt x="5364480" y="3957828"/>
                </a:lnTo>
                <a:lnTo>
                  <a:pt x="5419344" y="3970020"/>
                </a:lnTo>
                <a:lnTo>
                  <a:pt x="5474208" y="3982211"/>
                </a:lnTo>
                <a:lnTo>
                  <a:pt x="5529072" y="3992879"/>
                </a:lnTo>
                <a:lnTo>
                  <a:pt x="5583936" y="4005072"/>
                </a:lnTo>
                <a:lnTo>
                  <a:pt x="5638800" y="4015740"/>
                </a:lnTo>
                <a:lnTo>
                  <a:pt x="5693664" y="4026407"/>
                </a:lnTo>
                <a:lnTo>
                  <a:pt x="5748528" y="4038600"/>
                </a:lnTo>
                <a:lnTo>
                  <a:pt x="5803392" y="4049267"/>
                </a:lnTo>
                <a:lnTo>
                  <a:pt x="5858256" y="4058411"/>
                </a:lnTo>
                <a:lnTo>
                  <a:pt x="5913120" y="4069079"/>
                </a:lnTo>
                <a:lnTo>
                  <a:pt x="5966460" y="4079748"/>
                </a:lnTo>
                <a:lnTo>
                  <a:pt x="6021324" y="4090416"/>
                </a:lnTo>
                <a:lnTo>
                  <a:pt x="6076188" y="4099559"/>
                </a:lnTo>
                <a:lnTo>
                  <a:pt x="6131052" y="4108704"/>
                </a:lnTo>
                <a:lnTo>
                  <a:pt x="6185916" y="4119372"/>
                </a:lnTo>
                <a:lnTo>
                  <a:pt x="6240780" y="4128516"/>
                </a:lnTo>
                <a:lnTo>
                  <a:pt x="6295644" y="4137659"/>
                </a:lnTo>
                <a:lnTo>
                  <a:pt x="6350508" y="4146804"/>
                </a:lnTo>
                <a:lnTo>
                  <a:pt x="6405371" y="4155948"/>
                </a:lnTo>
                <a:lnTo>
                  <a:pt x="6460236" y="4165091"/>
                </a:lnTo>
                <a:lnTo>
                  <a:pt x="6515100" y="4174235"/>
                </a:lnTo>
              </a:path>
            </a:pathLst>
          </a:custGeom>
          <a:ln w="38100">
            <a:solidFill>
              <a:srgbClr val="5F497A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7" name="bk object 47"/>
          <p:cNvSpPr/>
          <p:nvPr/>
        </p:nvSpPr>
        <p:spPr>
          <a:xfrm>
            <a:off x="950217" y="1216913"/>
            <a:ext cx="6515100" cy="4173220"/>
          </a:xfrm>
          <a:custGeom>
            <a:avLst/>
            <a:gdLst/>
            <a:ahLst/>
            <a:cxnLst/>
            <a:rect l="l" t="t" r="r" b="b"/>
            <a:pathLst>
              <a:path w="6515100" h="4173220">
                <a:moveTo>
                  <a:pt x="0" y="0"/>
                </a:moveTo>
                <a:lnTo>
                  <a:pt x="54864" y="300227"/>
                </a:lnTo>
                <a:lnTo>
                  <a:pt x="109728" y="541020"/>
                </a:lnTo>
                <a:lnTo>
                  <a:pt x="164592" y="748284"/>
                </a:lnTo>
                <a:lnTo>
                  <a:pt x="219456" y="932688"/>
                </a:lnTo>
                <a:lnTo>
                  <a:pt x="274320" y="1097280"/>
                </a:lnTo>
                <a:lnTo>
                  <a:pt x="329184" y="1249680"/>
                </a:lnTo>
                <a:lnTo>
                  <a:pt x="384048" y="1388364"/>
                </a:lnTo>
                <a:lnTo>
                  <a:pt x="437388" y="1516380"/>
                </a:lnTo>
                <a:lnTo>
                  <a:pt x="492252" y="1635252"/>
                </a:lnTo>
                <a:lnTo>
                  <a:pt x="547116" y="1746503"/>
                </a:lnTo>
                <a:lnTo>
                  <a:pt x="601980" y="1850136"/>
                </a:lnTo>
                <a:lnTo>
                  <a:pt x="656844" y="1946148"/>
                </a:lnTo>
                <a:lnTo>
                  <a:pt x="711708" y="2037588"/>
                </a:lnTo>
                <a:lnTo>
                  <a:pt x="766572" y="2122932"/>
                </a:lnTo>
                <a:lnTo>
                  <a:pt x="821436" y="2202180"/>
                </a:lnTo>
                <a:lnTo>
                  <a:pt x="876300" y="2278380"/>
                </a:lnTo>
                <a:lnTo>
                  <a:pt x="931163" y="2350008"/>
                </a:lnTo>
                <a:lnTo>
                  <a:pt x="986028" y="2418588"/>
                </a:lnTo>
                <a:lnTo>
                  <a:pt x="1040892" y="2482596"/>
                </a:lnTo>
                <a:lnTo>
                  <a:pt x="1095756" y="2542032"/>
                </a:lnTo>
                <a:lnTo>
                  <a:pt x="1149096" y="2599944"/>
                </a:lnTo>
                <a:lnTo>
                  <a:pt x="1203960" y="2654808"/>
                </a:lnTo>
                <a:lnTo>
                  <a:pt x="1258824" y="2706624"/>
                </a:lnTo>
                <a:lnTo>
                  <a:pt x="1313688" y="2756916"/>
                </a:lnTo>
                <a:lnTo>
                  <a:pt x="1368552" y="2804160"/>
                </a:lnTo>
                <a:lnTo>
                  <a:pt x="1423416" y="2848356"/>
                </a:lnTo>
                <a:lnTo>
                  <a:pt x="1478280" y="2891028"/>
                </a:lnTo>
                <a:lnTo>
                  <a:pt x="1533144" y="2932176"/>
                </a:lnTo>
                <a:lnTo>
                  <a:pt x="1588008" y="2971800"/>
                </a:lnTo>
                <a:lnTo>
                  <a:pt x="1642872" y="3009900"/>
                </a:lnTo>
                <a:lnTo>
                  <a:pt x="1697736" y="3046476"/>
                </a:lnTo>
                <a:lnTo>
                  <a:pt x="1752600" y="3080004"/>
                </a:lnTo>
                <a:lnTo>
                  <a:pt x="1807464" y="3113532"/>
                </a:lnTo>
                <a:lnTo>
                  <a:pt x="1860804" y="3145536"/>
                </a:lnTo>
                <a:lnTo>
                  <a:pt x="1915668" y="3176016"/>
                </a:lnTo>
                <a:lnTo>
                  <a:pt x="1970532" y="3206496"/>
                </a:lnTo>
                <a:lnTo>
                  <a:pt x="2025396" y="3233928"/>
                </a:lnTo>
                <a:lnTo>
                  <a:pt x="2080260" y="3261360"/>
                </a:lnTo>
                <a:lnTo>
                  <a:pt x="2135124" y="3287268"/>
                </a:lnTo>
                <a:lnTo>
                  <a:pt x="2189988" y="3313176"/>
                </a:lnTo>
                <a:lnTo>
                  <a:pt x="2244852" y="3337560"/>
                </a:lnTo>
                <a:lnTo>
                  <a:pt x="2299716" y="3361944"/>
                </a:lnTo>
                <a:lnTo>
                  <a:pt x="2354580" y="3384804"/>
                </a:lnTo>
                <a:lnTo>
                  <a:pt x="2409444" y="3406140"/>
                </a:lnTo>
                <a:lnTo>
                  <a:pt x="2464308" y="3427476"/>
                </a:lnTo>
                <a:lnTo>
                  <a:pt x="2517648" y="3448812"/>
                </a:lnTo>
                <a:lnTo>
                  <a:pt x="2572512" y="3468624"/>
                </a:lnTo>
                <a:lnTo>
                  <a:pt x="2627376" y="3488436"/>
                </a:lnTo>
                <a:lnTo>
                  <a:pt x="2682240" y="3508248"/>
                </a:lnTo>
                <a:lnTo>
                  <a:pt x="2737104" y="3526536"/>
                </a:lnTo>
                <a:lnTo>
                  <a:pt x="2791968" y="3544824"/>
                </a:lnTo>
                <a:lnTo>
                  <a:pt x="2846832" y="3561588"/>
                </a:lnTo>
                <a:lnTo>
                  <a:pt x="2901696" y="3578352"/>
                </a:lnTo>
                <a:lnTo>
                  <a:pt x="2956560" y="3595116"/>
                </a:lnTo>
                <a:lnTo>
                  <a:pt x="3011424" y="3611879"/>
                </a:lnTo>
                <a:lnTo>
                  <a:pt x="3066288" y="3627120"/>
                </a:lnTo>
                <a:lnTo>
                  <a:pt x="3121152" y="3642360"/>
                </a:lnTo>
                <a:lnTo>
                  <a:pt x="3176016" y="3657600"/>
                </a:lnTo>
                <a:lnTo>
                  <a:pt x="3229356" y="3672840"/>
                </a:lnTo>
                <a:lnTo>
                  <a:pt x="3284220" y="3686555"/>
                </a:lnTo>
                <a:lnTo>
                  <a:pt x="3339084" y="3700272"/>
                </a:lnTo>
                <a:lnTo>
                  <a:pt x="3393948" y="3713988"/>
                </a:lnTo>
                <a:lnTo>
                  <a:pt x="3448812" y="3726179"/>
                </a:lnTo>
                <a:lnTo>
                  <a:pt x="3503676" y="3739896"/>
                </a:lnTo>
                <a:lnTo>
                  <a:pt x="3558540" y="3752088"/>
                </a:lnTo>
                <a:lnTo>
                  <a:pt x="3613404" y="3764279"/>
                </a:lnTo>
                <a:lnTo>
                  <a:pt x="3668268" y="3776472"/>
                </a:lnTo>
                <a:lnTo>
                  <a:pt x="3723132" y="3788664"/>
                </a:lnTo>
                <a:lnTo>
                  <a:pt x="3777996" y="3799331"/>
                </a:lnTo>
                <a:lnTo>
                  <a:pt x="3832860" y="3811524"/>
                </a:lnTo>
                <a:lnTo>
                  <a:pt x="3887724" y="3822192"/>
                </a:lnTo>
                <a:lnTo>
                  <a:pt x="3941064" y="3832860"/>
                </a:lnTo>
                <a:lnTo>
                  <a:pt x="3995928" y="3843528"/>
                </a:lnTo>
                <a:lnTo>
                  <a:pt x="4050791" y="3852672"/>
                </a:lnTo>
                <a:lnTo>
                  <a:pt x="4105656" y="3863340"/>
                </a:lnTo>
                <a:lnTo>
                  <a:pt x="4160520" y="3874008"/>
                </a:lnTo>
                <a:lnTo>
                  <a:pt x="4215384" y="3884676"/>
                </a:lnTo>
                <a:lnTo>
                  <a:pt x="4270248" y="3893820"/>
                </a:lnTo>
                <a:lnTo>
                  <a:pt x="4325112" y="3902964"/>
                </a:lnTo>
                <a:lnTo>
                  <a:pt x="4379976" y="3912108"/>
                </a:lnTo>
                <a:lnTo>
                  <a:pt x="4434840" y="3921252"/>
                </a:lnTo>
                <a:lnTo>
                  <a:pt x="4489704" y="3930396"/>
                </a:lnTo>
                <a:lnTo>
                  <a:pt x="4544568" y="3939540"/>
                </a:lnTo>
                <a:lnTo>
                  <a:pt x="4597908" y="3947160"/>
                </a:lnTo>
                <a:lnTo>
                  <a:pt x="4652772" y="3956304"/>
                </a:lnTo>
                <a:lnTo>
                  <a:pt x="4707636" y="3963924"/>
                </a:lnTo>
                <a:lnTo>
                  <a:pt x="4762500" y="3971544"/>
                </a:lnTo>
                <a:lnTo>
                  <a:pt x="4817364" y="3980688"/>
                </a:lnTo>
                <a:lnTo>
                  <a:pt x="4872228" y="3988308"/>
                </a:lnTo>
                <a:lnTo>
                  <a:pt x="4927092" y="3995928"/>
                </a:lnTo>
                <a:lnTo>
                  <a:pt x="4981956" y="4003548"/>
                </a:lnTo>
                <a:lnTo>
                  <a:pt x="5036820" y="4011168"/>
                </a:lnTo>
                <a:lnTo>
                  <a:pt x="5091684" y="4017264"/>
                </a:lnTo>
                <a:lnTo>
                  <a:pt x="5146548" y="4024884"/>
                </a:lnTo>
                <a:lnTo>
                  <a:pt x="5201412" y="4032504"/>
                </a:lnTo>
                <a:lnTo>
                  <a:pt x="5256276" y="4038600"/>
                </a:lnTo>
                <a:lnTo>
                  <a:pt x="5309616" y="4046220"/>
                </a:lnTo>
                <a:lnTo>
                  <a:pt x="5364480" y="4052316"/>
                </a:lnTo>
                <a:lnTo>
                  <a:pt x="5419344" y="4059936"/>
                </a:lnTo>
                <a:lnTo>
                  <a:pt x="5474208" y="4066032"/>
                </a:lnTo>
                <a:lnTo>
                  <a:pt x="5529072" y="4072128"/>
                </a:lnTo>
                <a:lnTo>
                  <a:pt x="5583936" y="4079748"/>
                </a:lnTo>
                <a:lnTo>
                  <a:pt x="5638800" y="4084320"/>
                </a:lnTo>
                <a:lnTo>
                  <a:pt x="5693664" y="4090416"/>
                </a:lnTo>
                <a:lnTo>
                  <a:pt x="5748528" y="4096512"/>
                </a:lnTo>
                <a:lnTo>
                  <a:pt x="5803392" y="4104132"/>
                </a:lnTo>
                <a:lnTo>
                  <a:pt x="5858256" y="4108704"/>
                </a:lnTo>
                <a:lnTo>
                  <a:pt x="5913120" y="4114800"/>
                </a:lnTo>
                <a:lnTo>
                  <a:pt x="5966460" y="4120896"/>
                </a:lnTo>
                <a:lnTo>
                  <a:pt x="6021324" y="4125468"/>
                </a:lnTo>
                <a:lnTo>
                  <a:pt x="6076188" y="4131564"/>
                </a:lnTo>
                <a:lnTo>
                  <a:pt x="6131052" y="4136136"/>
                </a:lnTo>
                <a:lnTo>
                  <a:pt x="6185916" y="4142232"/>
                </a:lnTo>
                <a:lnTo>
                  <a:pt x="6240780" y="4146804"/>
                </a:lnTo>
                <a:lnTo>
                  <a:pt x="6295644" y="4152900"/>
                </a:lnTo>
                <a:lnTo>
                  <a:pt x="6350508" y="4157472"/>
                </a:lnTo>
                <a:lnTo>
                  <a:pt x="6405371" y="4163568"/>
                </a:lnTo>
                <a:lnTo>
                  <a:pt x="6460236" y="4168140"/>
                </a:lnTo>
                <a:lnTo>
                  <a:pt x="6515100" y="4172712"/>
                </a:lnTo>
              </a:path>
            </a:pathLst>
          </a:custGeom>
          <a:ln w="381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bk object 48"/>
          <p:cNvSpPr/>
          <p:nvPr/>
        </p:nvSpPr>
        <p:spPr>
          <a:xfrm>
            <a:off x="950217" y="1311402"/>
            <a:ext cx="6515100" cy="4086225"/>
          </a:xfrm>
          <a:custGeom>
            <a:avLst/>
            <a:gdLst/>
            <a:ahLst/>
            <a:cxnLst/>
            <a:rect l="l" t="t" r="r" b="b"/>
            <a:pathLst>
              <a:path w="6515100" h="4086225">
                <a:moveTo>
                  <a:pt x="0" y="0"/>
                </a:moveTo>
                <a:lnTo>
                  <a:pt x="54864" y="345948"/>
                </a:lnTo>
                <a:lnTo>
                  <a:pt x="109728" y="609600"/>
                </a:lnTo>
                <a:lnTo>
                  <a:pt x="164592" y="827532"/>
                </a:lnTo>
                <a:lnTo>
                  <a:pt x="219456" y="1013460"/>
                </a:lnTo>
                <a:lnTo>
                  <a:pt x="274320" y="1176527"/>
                </a:lnTo>
                <a:lnTo>
                  <a:pt x="329184" y="1322832"/>
                </a:lnTo>
                <a:lnTo>
                  <a:pt x="384048" y="1455420"/>
                </a:lnTo>
                <a:lnTo>
                  <a:pt x="437388" y="1574292"/>
                </a:lnTo>
                <a:lnTo>
                  <a:pt x="492252" y="1685544"/>
                </a:lnTo>
                <a:lnTo>
                  <a:pt x="547116" y="1787652"/>
                </a:lnTo>
                <a:lnTo>
                  <a:pt x="601980" y="1883664"/>
                </a:lnTo>
                <a:lnTo>
                  <a:pt x="656844" y="1972056"/>
                </a:lnTo>
                <a:lnTo>
                  <a:pt x="711708" y="2055876"/>
                </a:lnTo>
                <a:lnTo>
                  <a:pt x="766572" y="2133600"/>
                </a:lnTo>
                <a:lnTo>
                  <a:pt x="821436" y="2206752"/>
                </a:lnTo>
                <a:lnTo>
                  <a:pt x="876300" y="2275332"/>
                </a:lnTo>
                <a:lnTo>
                  <a:pt x="931163" y="2340864"/>
                </a:lnTo>
                <a:lnTo>
                  <a:pt x="986028" y="2401824"/>
                </a:lnTo>
                <a:lnTo>
                  <a:pt x="1040892" y="2461260"/>
                </a:lnTo>
                <a:lnTo>
                  <a:pt x="1095756" y="2516124"/>
                </a:lnTo>
                <a:lnTo>
                  <a:pt x="1149096" y="2567940"/>
                </a:lnTo>
                <a:lnTo>
                  <a:pt x="1203960" y="2618232"/>
                </a:lnTo>
                <a:lnTo>
                  <a:pt x="1258824" y="2667000"/>
                </a:lnTo>
                <a:lnTo>
                  <a:pt x="1313688" y="2712720"/>
                </a:lnTo>
                <a:lnTo>
                  <a:pt x="1368552" y="2755392"/>
                </a:lnTo>
                <a:lnTo>
                  <a:pt x="1423416" y="2796540"/>
                </a:lnTo>
                <a:lnTo>
                  <a:pt x="1478280" y="2837688"/>
                </a:lnTo>
                <a:lnTo>
                  <a:pt x="1533144" y="2875788"/>
                </a:lnTo>
                <a:lnTo>
                  <a:pt x="1588008" y="2912364"/>
                </a:lnTo>
                <a:lnTo>
                  <a:pt x="1642872" y="2947416"/>
                </a:lnTo>
                <a:lnTo>
                  <a:pt x="1697736" y="2980944"/>
                </a:lnTo>
                <a:lnTo>
                  <a:pt x="1752600" y="3012948"/>
                </a:lnTo>
                <a:lnTo>
                  <a:pt x="1807464" y="3044952"/>
                </a:lnTo>
                <a:lnTo>
                  <a:pt x="1860804" y="3075432"/>
                </a:lnTo>
                <a:lnTo>
                  <a:pt x="1915668" y="3104388"/>
                </a:lnTo>
                <a:lnTo>
                  <a:pt x="1970532" y="3133344"/>
                </a:lnTo>
                <a:lnTo>
                  <a:pt x="2025396" y="3160776"/>
                </a:lnTo>
                <a:lnTo>
                  <a:pt x="2080260" y="3186684"/>
                </a:lnTo>
                <a:lnTo>
                  <a:pt x="2135124" y="3211068"/>
                </a:lnTo>
                <a:lnTo>
                  <a:pt x="2189988" y="3236976"/>
                </a:lnTo>
                <a:lnTo>
                  <a:pt x="2244852" y="3259836"/>
                </a:lnTo>
                <a:lnTo>
                  <a:pt x="2299716" y="3282696"/>
                </a:lnTo>
                <a:lnTo>
                  <a:pt x="2354580" y="3304031"/>
                </a:lnTo>
                <a:lnTo>
                  <a:pt x="2409444" y="3325368"/>
                </a:lnTo>
                <a:lnTo>
                  <a:pt x="2464308" y="3346704"/>
                </a:lnTo>
                <a:lnTo>
                  <a:pt x="2517648" y="3366516"/>
                </a:lnTo>
                <a:lnTo>
                  <a:pt x="2572512" y="3386328"/>
                </a:lnTo>
                <a:lnTo>
                  <a:pt x="2627376" y="3406140"/>
                </a:lnTo>
                <a:lnTo>
                  <a:pt x="2682240" y="3424428"/>
                </a:lnTo>
                <a:lnTo>
                  <a:pt x="2737104" y="3442716"/>
                </a:lnTo>
                <a:lnTo>
                  <a:pt x="2791968" y="3459479"/>
                </a:lnTo>
                <a:lnTo>
                  <a:pt x="2846832" y="3476244"/>
                </a:lnTo>
                <a:lnTo>
                  <a:pt x="2901696" y="3493008"/>
                </a:lnTo>
                <a:lnTo>
                  <a:pt x="2956560" y="3509772"/>
                </a:lnTo>
                <a:lnTo>
                  <a:pt x="3011424" y="3526536"/>
                </a:lnTo>
                <a:lnTo>
                  <a:pt x="3066288" y="3541776"/>
                </a:lnTo>
                <a:lnTo>
                  <a:pt x="3121152" y="3557016"/>
                </a:lnTo>
                <a:lnTo>
                  <a:pt x="3176016" y="3570731"/>
                </a:lnTo>
                <a:lnTo>
                  <a:pt x="3229356" y="3585972"/>
                </a:lnTo>
                <a:lnTo>
                  <a:pt x="3284220" y="3599688"/>
                </a:lnTo>
                <a:lnTo>
                  <a:pt x="3339084" y="3613404"/>
                </a:lnTo>
                <a:lnTo>
                  <a:pt x="3393948" y="3627120"/>
                </a:lnTo>
                <a:lnTo>
                  <a:pt x="3448812" y="3639312"/>
                </a:lnTo>
                <a:lnTo>
                  <a:pt x="3503676" y="3653028"/>
                </a:lnTo>
                <a:lnTo>
                  <a:pt x="3558540" y="3665220"/>
                </a:lnTo>
                <a:lnTo>
                  <a:pt x="3613404" y="3675888"/>
                </a:lnTo>
                <a:lnTo>
                  <a:pt x="3668268" y="3688079"/>
                </a:lnTo>
                <a:lnTo>
                  <a:pt x="3723132" y="3700272"/>
                </a:lnTo>
                <a:lnTo>
                  <a:pt x="3777996" y="3710940"/>
                </a:lnTo>
                <a:lnTo>
                  <a:pt x="3832860" y="3723131"/>
                </a:lnTo>
                <a:lnTo>
                  <a:pt x="3887724" y="3733800"/>
                </a:lnTo>
                <a:lnTo>
                  <a:pt x="3941064" y="3744468"/>
                </a:lnTo>
                <a:lnTo>
                  <a:pt x="3995928" y="3753612"/>
                </a:lnTo>
                <a:lnTo>
                  <a:pt x="4050791" y="3764279"/>
                </a:lnTo>
                <a:lnTo>
                  <a:pt x="4105656" y="3774948"/>
                </a:lnTo>
                <a:lnTo>
                  <a:pt x="4160520" y="3784092"/>
                </a:lnTo>
                <a:lnTo>
                  <a:pt x="4215384" y="3793236"/>
                </a:lnTo>
                <a:lnTo>
                  <a:pt x="4270248" y="3803904"/>
                </a:lnTo>
                <a:lnTo>
                  <a:pt x="4325112" y="3813048"/>
                </a:lnTo>
                <a:lnTo>
                  <a:pt x="4379976" y="3822192"/>
                </a:lnTo>
                <a:lnTo>
                  <a:pt x="4434840" y="3829812"/>
                </a:lnTo>
                <a:lnTo>
                  <a:pt x="4489704" y="3838955"/>
                </a:lnTo>
                <a:lnTo>
                  <a:pt x="4544568" y="3848100"/>
                </a:lnTo>
                <a:lnTo>
                  <a:pt x="4597908" y="3857244"/>
                </a:lnTo>
                <a:lnTo>
                  <a:pt x="4652772" y="3864864"/>
                </a:lnTo>
                <a:lnTo>
                  <a:pt x="4707636" y="3874008"/>
                </a:lnTo>
                <a:lnTo>
                  <a:pt x="4762500" y="3881628"/>
                </a:lnTo>
                <a:lnTo>
                  <a:pt x="4817364" y="3889248"/>
                </a:lnTo>
                <a:lnTo>
                  <a:pt x="4872228" y="3896868"/>
                </a:lnTo>
                <a:lnTo>
                  <a:pt x="4927092" y="3904488"/>
                </a:lnTo>
                <a:lnTo>
                  <a:pt x="4981956" y="3912108"/>
                </a:lnTo>
                <a:lnTo>
                  <a:pt x="5036820" y="3919728"/>
                </a:lnTo>
                <a:lnTo>
                  <a:pt x="5091684" y="3927348"/>
                </a:lnTo>
                <a:lnTo>
                  <a:pt x="5146548" y="3933444"/>
                </a:lnTo>
                <a:lnTo>
                  <a:pt x="5201412" y="3941064"/>
                </a:lnTo>
                <a:lnTo>
                  <a:pt x="5256276" y="3947160"/>
                </a:lnTo>
                <a:lnTo>
                  <a:pt x="5309616" y="3954779"/>
                </a:lnTo>
                <a:lnTo>
                  <a:pt x="5364480" y="3962400"/>
                </a:lnTo>
                <a:lnTo>
                  <a:pt x="5419344" y="3968496"/>
                </a:lnTo>
                <a:lnTo>
                  <a:pt x="5474208" y="3974592"/>
                </a:lnTo>
                <a:lnTo>
                  <a:pt x="5529072" y="3982212"/>
                </a:lnTo>
                <a:lnTo>
                  <a:pt x="5583936" y="3988308"/>
                </a:lnTo>
                <a:lnTo>
                  <a:pt x="5638800" y="3994404"/>
                </a:lnTo>
                <a:lnTo>
                  <a:pt x="5693664" y="4000500"/>
                </a:lnTo>
                <a:lnTo>
                  <a:pt x="5748528" y="4006596"/>
                </a:lnTo>
                <a:lnTo>
                  <a:pt x="5803392" y="4012692"/>
                </a:lnTo>
                <a:lnTo>
                  <a:pt x="5858256" y="4018788"/>
                </a:lnTo>
                <a:lnTo>
                  <a:pt x="5913120" y="4024884"/>
                </a:lnTo>
                <a:lnTo>
                  <a:pt x="5966460" y="4030979"/>
                </a:lnTo>
                <a:lnTo>
                  <a:pt x="6021324" y="4037076"/>
                </a:lnTo>
                <a:lnTo>
                  <a:pt x="6076188" y="4043172"/>
                </a:lnTo>
                <a:lnTo>
                  <a:pt x="6131052" y="4047744"/>
                </a:lnTo>
                <a:lnTo>
                  <a:pt x="6185916" y="4053840"/>
                </a:lnTo>
                <a:lnTo>
                  <a:pt x="6240780" y="4058412"/>
                </a:lnTo>
                <a:lnTo>
                  <a:pt x="6295644" y="4064508"/>
                </a:lnTo>
                <a:lnTo>
                  <a:pt x="6350508" y="4070604"/>
                </a:lnTo>
                <a:lnTo>
                  <a:pt x="6405371" y="4075176"/>
                </a:lnTo>
                <a:lnTo>
                  <a:pt x="6460236" y="4081272"/>
                </a:lnTo>
                <a:lnTo>
                  <a:pt x="6515100" y="4085844"/>
                </a:lnTo>
              </a:path>
            </a:pathLst>
          </a:custGeom>
          <a:ln w="38100">
            <a:solidFill>
              <a:srgbClr val="660033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49" name="bk object 49"/>
          <p:cNvSpPr/>
          <p:nvPr/>
        </p:nvSpPr>
        <p:spPr>
          <a:xfrm>
            <a:off x="950217" y="1343405"/>
            <a:ext cx="6515100" cy="4058920"/>
          </a:xfrm>
          <a:custGeom>
            <a:avLst/>
            <a:gdLst/>
            <a:ahLst/>
            <a:cxnLst/>
            <a:rect l="l" t="t" r="r" b="b"/>
            <a:pathLst>
              <a:path w="6515100" h="4058920">
                <a:moveTo>
                  <a:pt x="0" y="0"/>
                </a:moveTo>
                <a:lnTo>
                  <a:pt x="54864" y="352044"/>
                </a:lnTo>
                <a:lnTo>
                  <a:pt x="109728" y="618744"/>
                </a:lnTo>
                <a:lnTo>
                  <a:pt x="164592" y="838200"/>
                </a:lnTo>
                <a:lnTo>
                  <a:pt x="219456" y="1024128"/>
                </a:lnTo>
                <a:lnTo>
                  <a:pt x="274320" y="1188720"/>
                </a:lnTo>
                <a:lnTo>
                  <a:pt x="329184" y="1335024"/>
                </a:lnTo>
                <a:lnTo>
                  <a:pt x="384048" y="1467612"/>
                </a:lnTo>
                <a:lnTo>
                  <a:pt x="437388" y="1588008"/>
                </a:lnTo>
                <a:lnTo>
                  <a:pt x="492252" y="1699260"/>
                </a:lnTo>
                <a:lnTo>
                  <a:pt x="547116" y="1801368"/>
                </a:lnTo>
                <a:lnTo>
                  <a:pt x="601980" y="1895856"/>
                </a:lnTo>
                <a:lnTo>
                  <a:pt x="656844" y="1984248"/>
                </a:lnTo>
                <a:lnTo>
                  <a:pt x="711708" y="2066544"/>
                </a:lnTo>
                <a:lnTo>
                  <a:pt x="766572" y="2144268"/>
                </a:lnTo>
                <a:lnTo>
                  <a:pt x="821436" y="2215896"/>
                </a:lnTo>
                <a:lnTo>
                  <a:pt x="876300" y="2284476"/>
                </a:lnTo>
                <a:lnTo>
                  <a:pt x="931163" y="2350008"/>
                </a:lnTo>
                <a:lnTo>
                  <a:pt x="986028" y="2410968"/>
                </a:lnTo>
                <a:lnTo>
                  <a:pt x="1040892" y="2468880"/>
                </a:lnTo>
                <a:lnTo>
                  <a:pt x="1095756" y="2523744"/>
                </a:lnTo>
                <a:lnTo>
                  <a:pt x="1149096" y="2575560"/>
                </a:lnTo>
                <a:lnTo>
                  <a:pt x="1203960" y="2624328"/>
                </a:lnTo>
                <a:lnTo>
                  <a:pt x="1258824" y="2673096"/>
                </a:lnTo>
                <a:lnTo>
                  <a:pt x="1313688" y="2717292"/>
                </a:lnTo>
                <a:lnTo>
                  <a:pt x="1368552" y="2759964"/>
                </a:lnTo>
                <a:lnTo>
                  <a:pt x="1423416" y="2801112"/>
                </a:lnTo>
                <a:lnTo>
                  <a:pt x="1478280" y="2840736"/>
                </a:lnTo>
                <a:lnTo>
                  <a:pt x="1533144" y="2878836"/>
                </a:lnTo>
                <a:lnTo>
                  <a:pt x="1588008" y="2913888"/>
                </a:lnTo>
                <a:lnTo>
                  <a:pt x="1642872" y="2948940"/>
                </a:lnTo>
                <a:lnTo>
                  <a:pt x="1697736" y="2982468"/>
                </a:lnTo>
                <a:lnTo>
                  <a:pt x="1752600" y="3014472"/>
                </a:lnTo>
                <a:lnTo>
                  <a:pt x="1807464" y="3044952"/>
                </a:lnTo>
                <a:lnTo>
                  <a:pt x="1860804" y="3075432"/>
                </a:lnTo>
                <a:lnTo>
                  <a:pt x="1915668" y="3104388"/>
                </a:lnTo>
                <a:lnTo>
                  <a:pt x="1970532" y="3131820"/>
                </a:lnTo>
                <a:lnTo>
                  <a:pt x="2025396" y="3157728"/>
                </a:lnTo>
                <a:lnTo>
                  <a:pt x="2080260" y="3183636"/>
                </a:lnTo>
                <a:lnTo>
                  <a:pt x="2135124" y="3208020"/>
                </a:lnTo>
                <a:lnTo>
                  <a:pt x="2189988" y="3232404"/>
                </a:lnTo>
                <a:lnTo>
                  <a:pt x="2244852" y="3255264"/>
                </a:lnTo>
                <a:lnTo>
                  <a:pt x="2299716" y="3278124"/>
                </a:lnTo>
                <a:lnTo>
                  <a:pt x="2354580" y="3299460"/>
                </a:lnTo>
                <a:lnTo>
                  <a:pt x="2409444" y="3320796"/>
                </a:lnTo>
                <a:lnTo>
                  <a:pt x="2464308" y="3340608"/>
                </a:lnTo>
                <a:lnTo>
                  <a:pt x="2517648" y="3361944"/>
                </a:lnTo>
                <a:lnTo>
                  <a:pt x="2572512" y="3380232"/>
                </a:lnTo>
                <a:lnTo>
                  <a:pt x="2627376" y="3400044"/>
                </a:lnTo>
                <a:lnTo>
                  <a:pt x="2682240" y="3418332"/>
                </a:lnTo>
                <a:lnTo>
                  <a:pt x="2737104" y="3435096"/>
                </a:lnTo>
                <a:lnTo>
                  <a:pt x="2791968" y="3451860"/>
                </a:lnTo>
                <a:lnTo>
                  <a:pt x="2846832" y="3468624"/>
                </a:lnTo>
                <a:lnTo>
                  <a:pt x="2901696" y="3483864"/>
                </a:lnTo>
                <a:lnTo>
                  <a:pt x="2956560" y="3500628"/>
                </a:lnTo>
                <a:lnTo>
                  <a:pt x="3011424" y="3515868"/>
                </a:lnTo>
                <a:lnTo>
                  <a:pt x="3066288" y="3531108"/>
                </a:lnTo>
                <a:lnTo>
                  <a:pt x="3121152" y="3546348"/>
                </a:lnTo>
                <a:lnTo>
                  <a:pt x="3176016" y="3561588"/>
                </a:lnTo>
                <a:lnTo>
                  <a:pt x="3229356" y="3575304"/>
                </a:lnTo>
                <a:lnTo>
                  <a:pt x="3284220" y="3589020"/>
                </a:lnTo>
                <a:lnTo>
                  <a:pt x="3339084" y="3602736"/>
                </a:lnTo>
                <a:lnTo>
                  <a:pt x="3393948" y="3614928"/>
                </a:lnTo>
                <a:lnTo>
                  <a:pt x="3448812" y="3627120"/>
                </a:lnTo>
                <a:lnTo>
                  <a:pt x="3503676" y="3639312"/>
                </a:lnTo>
                <a:lnTo>
                  <a:pt x="3558540" y="3651504"/>
                </a:lnTo>
                <a:lnTo>
                  <a:pt x="3613404" y="3663696"/>
                </a:lnTo>
                <a:lnTo>
                  <a:pt x="3668268" y="3675888"/>
                </a:lnTo>
                <a:lnTo>
                  <a:pt x="3723132" y="3686556"/>
                </a:lnTo>
                <a:lnTo>
                  <a:pt x="3777996" y="3698748"/>
                </a:lnTo>
                <a:lnTo>
                  <a:pt x="3832860" y="3707892"/>
                </a:lnTo>
                <a:lnTo>
                  <a:pt x="3887724" y="3718560"/>
                </a:lnTo>
                <a:lnTo>
                  <a:pt x="3941064" y="3730752"/>
                </a:lnTo>
                <a:lnTo>
                  <a:pt x="3995928" y="3739896"/>
                </a:lnTo>
                <a:lnTo>
                  <a:pt x="4050791" y="3750564"/>
                </a:lnTo>
                <a:lnTo>
                  <a:pt x="4105656" y="3759708"/>
                </a:lnTo>
                <a:lnTo>
                  <a:pt x="4160520" y="3768852"/>
                </a:lnTo>
                <a:lnTo>
                  <a:pt x="4215384" y="3777996"/>
                </a:lnTo>
                <a:lnTo>
                  <a:pt x="4270248" y="3787140"/>
                </a:lnTo>
                <a:lnTo>
                  <a:pt x="4325112" y="3796284"/>
                </a:lnTo>
                <a:lnTo>
                  <a:pt x="4379976" y="3805428"/>
                </a:lnTo>
                <a:lnTo>
                  <a:pt x="4434840" y="3814572"/>
                </a:lnTo>
                <a:lnTo>
                  <a:pt x="4489704" y="3823716"/>
                </a:lnTo>
                <a:lnTo>
                  <a:pt x="4544568" y="3831336"/>
                </a:lnTo>
                <a:lnTo>
                  <a:pt x="4597908" y="3840480"/>
                </a:lnTo>
                <a:lnTo>
                  <a:pt x="4652772" y="3848100"/>
                </a:lnTo>
                <a:lnTo>
                  <a:pt x="4707636" y="3855720"/>
                </a:lnTo>
                <a:lnTo>
                  <a:pt x="4762500" y="3864864"/>
                </a:lnTo>
                <a:lnTo>
                  <a:pt x="4817364" y="3872484"/>
                </a:lnTo>
                <a:lnTo>
                  <a:pt x="4872228" y="3878580"/>
                </a:lnTo>
                <a:lnTo>
                  <a:pt x="4927092" y="3886200"/>
                </a:lnTo>
                <a:lnTo>
                  <a:pt x="4981956" y="3893820"/>
                </a:lnTo>
                <a:lnTo>
                  <a:pt x="5036820" y="3899916"/>
                </a:lnTo>
                <a:lnTo>
                  <a:pt x="5091684" y="3907536"/>
                </a:lnTo>
                <a:lnTo>
                  <a:pt x="5146548" y="3913632"/>
                </a:lnTo>
                <a:lnTo>
                  <a:pt x="5201412" y="3921252"/>
                </a:lnTo>
                <a:lnTo>
                  <a:pt x="5256276" y="3928872"/>
                </a:lnTo>
                <a:lnTo>
                  <a:pt x="5309616" y="3934968"/>
                </a:lnTo>
                <a:lnTo>
                  <a:pt x="5364480" y="3941064"/>
                </a:lnTo>
                <a:lnTo>
                  <a:pt x="5419344" y="3947160"/>
                </a:lnTo>
                <a:lnTo>
                  <a:pt x="5474208" y="3953256"/>
                </a:lnTo>
                <a:lnTo>
                  <a:pt x="5529072" y="3959352"/>
                </a:lnTo>
                <a:lnTo>
                  <a:pt x="5583936" y="3965448"/>
                </a:lnTo>
                <a:lnTo>
                  <a:pt x="5638800" y="3971544"/>
                </a:lnTo>
                <a:lnTo>
                  <a:pt x="5693664" y="3977640"/>
                </a:lnTo>
                <a:lnTo>
                  <a:pt x="5748528" y="3983736"/>
                </a:lnTo>
                <a:lnTo>
                  <a:pt x="5803392" y="3989832"/>
                </a:lnTo>
                <a:lnTo>
                  <a:pt x="5858256" y="3995928"/>
                </a:lnTo>
                <a:lnTo>
                  <a:pt x="5913120" y="4002024"/>
                </a:lnTo>
                <a:lnTo>
                  <a:pt x="5966460" y="4006596"/>
                </a:lnTo>
                <a:lnTo>
                  <a:pt x="6021324" y="4012692"/>
                </a:lnTo>
                <a:lnTo>
                  <a:pt x="6076188" y="4018788"/>
                </a:lnTo>
                <a:lnTo>
                  <a:pt x="6131052" y="4023360"/>
                </a:lnTo>
                <a:lnTo>
                  <a:pt x="6185916" y="4027932"/>
                </a:lnTo>
                <a:lnTo>
                  <a:pt x="6240780" y="4034028"/>
                </a:lnTo>
                <a:lnTo>
                  <a:pt x="6295644" y="4038600"/>
                </a:lnTo>
                <a:lnTo>
                  <a:pt x="6350508" y="4043172"/>
                </a:lnTo>
                <a:lnTo>
                  <a:pt x="6405371" y="4047744"/>
                </a:lnTo>
                <a:lnTo>
                  <a:pt x="6460236" y="4053840"/>
                </a:lnTo>
                <a:lnTo>
                  <a:pt x="6515100" y="4058412"/>
                </a:lnTo>
              </a:path>
            </a:pathLst>
          </a:custGeom>
          <a:ln w="38100">
            <a:solidFill>
              <a:srgbClr val="00CC00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50" name="bk object 50"/>
          <p:cNvSpPr/>
          <p:nvPr/>
        </p:nvSpPr>
        <p:spPr>
          <a:xfrm>
            <a:off x="950217" y="1288545"/>
            <a:ext cx="6515100" cy="4127500"/>
          </a:xfrm>
          <a:custGeom>
            <a:avLst/>
            <a:gdLst/>
            <a:ahLst/>
            <a:cxnLst/>
            <a:rect l="l" t="t" r="r" b="b"/>
            <a:pathLst>
              <a:path w="6515100" h="4127500">
                <a:moveTo>
                  <a:pt x="0" y="0"/>
                </a:moveTo>
                <a:lnTo>
                  <a:pt x="54864" y="339852"/>
                </a:lnTo>
                <a:lnTo>
                  <a:pt x="109728" y="615696"/>
                </a:lnTo>
                <a:lnTo>
                  <a:pt x="164592" y="850392"/>
                </a:lnTo>
                <a:lnTo>
                  <a:pt x="219456" y="1054608"/>
                </a:lnTo>
                <a:lnTo>
                  <a:pt x="274320" y="1237488"/>
                </a:lnTo>
                <a:lnTo>
                  <a:pt x="329184" y="1402080"/>
                </a:lnTo>
                <a:lnTo>
                  <a:pt x="384048" y="1551432"/>
                </a:lnTo>
                <a:lnTo>
                  <a:pt x="437388" y="1688592"/>
                </a:lnTo>
                <a:lnTo>
                  <a:pt x="492252" y="1813560"/>
                </a:lnTo>
                <a:lnTo>
                  <a:pt x="547116" y="1929384"/>
                </a:lnTo>
                <a:lnTo>
                  <a:pt x="601980" y="2037588"/>
                </a:lnTo>
                <a:lnTo>
                  <a:pt x="656844" y="2135124"/>
                </a:lnTo>
                <a:lnTo>
                  <a:pt x="711708" y="2228088"/>
                </a:lnTo>
                <a:lnTo>
                  <a:pt x="766572" y="2313432"/>
                </a:lnTo>
                <a:lnTo>
                  <a:pt x="821436" y="2394204"/>
                </a:lnTo>
                <a:lnTo>
                  <a:pt x="876300" y="2468880"/>
                </a:lnTo>
                <a:lnTo>
                  <a:pt x="931163" y="2538984"/>
                </a:lnTo>
                <a:lnTo>
                  <a:pt x="986028" y="2604516"/>
                </a:lnTo>
                <a:lnTo>
                  <a:pt x="1040892" y="2667000"/>
                </a:lnTo>
                <a:lnTo>
                  <a:pt x="1095756" y="2724912"/>
                </a:lnTo>
                <a:lnTo>
                  <a:pt x="1149096" y="2781300"/>
                </a:lnTo>
                <a:lnTo>
                  <a:pt x="1203960" y="2833116"/>
                </a:lnTo>
                <a:lnTo>
                  <a:pt x="1258824" y="2881884"/>
                </a:lnTo>
                <a:lnTo>
                  <a:pt x="1313688" y="2929128"/>
                </a:lnTo>
                <a:lnTo>
                  <a:pt x="1368552" y="2973324"/>
                </a:lnTo>
                <a:lnTo>
                  <a:pt x="1423416" y="3014472"/>
                </a:lnTo>
                <a:lnTo>
                  <a:pt x="1478280" y="3054096"/>
                </a:lnTo>
                <a:lnTo>
                  <a:pt x="1533144" y="3093720"/>
                </a:lnTo>
                <a:lnTo>
                  <a:pt x="1588008" y="3128772"/>
                </a:lnTo>
                <a:lnTo>
                  <a:pt x="1642872" y="3163824"/>
                </a:lnTo>
                <a:lnTo>
                  <a:pt x="1697736" y="3194304"/>
                </a:lnTo>
                <a:lnTo>
                  <a:pt x="1752600" y="3226308"/>
                </a:lnTo>
                <a:lnTo>
                  <a:pt x="1807464" y="3255264"/>
                </a:lnTo>
                <a:lnTo>
                  <a:pt x="1860804" y="3285744"/>
                </a:lnTo>
                <a:lnTo>
                  <a:pt x="1915668" y="3313176"/>
                </a:lnTo>
                <a:lnTo>
                  <a:pt x="1970532" y="3339084"/>
                </a:lnTo>
                <a:lnTo>
                  <a:pt x="2025396" y="3364992"/>
                </a:lnTo>
                <a:lnTo>
                  <a:pt x="2080260" y="3389376"/>
                </a:lnTo>
                <a:lnTo>
                  <a:pt x="2135124" y="3413760"/>
                </a:lnTo>
                <a:lnTo>
                  <a:pt x="2189988" y="3436620"/>
                </a:lnTo>
                <a:lnTo>
                  <a:pt x="2244852" y="3457956"/>
                </a:lnTo>
                <a:lnTo>
                  <a:pt x="2299716" y="3479292"/>
                </a:lnTo>
                <a:lnTo>
                  <a:pt x="2354580" y="3499104"/>
                </a:lnTo>
                <a:lnTo>
                  <a:pt x="2409444" y="3520440"/>
                </a:lnTo>
                <a:lnTo>
                  <a:pt x="2464308" y="3538728"/>
                </a:lnTo>
                <a:lnTo>
                  <a:pt x="2517648" y="3557016"/>
                </a:lnTo>
                <a:lnTo>
                  <a:pt x="2572512" y="3573780"/>
                </a:lnTo>
                <a:lnTo>
                  <a:pt x="2627376" y="3590544"/>
                </a:lnTo>
                <a:lnTo>
                  <a:pt x="2682240" y="3607308"/>
                </a:lnTo>
                <a:lnTo>
                  <a:pt x="2737104" y="3622548"/>
                </a:lnTo>
                <a:lnTo>
                  <a:pt x="2791968" y="3637788"/>
                </a:lnTo>
                <a:lnTo>
                  <a:pt x="2846832" y="3651504"/>
                </a:lnTo>
                <a:lnTo>
                  <a:pt x="2901696" y="3666744"/>
                </a:lnTo>
                <a:lnTo>
                  <a:pt x="2956560" y="3680460"/>
                </a:lnTo>
                <a:lnTo>
                  <a:pt x="3011424" y="3692652"/>
                </a:lnTo>
                <a:lnTo>
                  <a:pt x="3066288" y="3706368"/>
                </a:lnTo>
                <a:lnTo>
                  <a:pt x="3121152" y="3718560"/>
                </a:lnTo>
                <a:lnTo>
                  <a:pt x="3176016" y="3730752"/>
                </a:lnTo>
                <a:lnTo>
                  <a:pt x="3229356" y="3741420"/>
                </a:lnTo>
                <a:lnTo>
                  <a:pt x="3284220" y="3755136"/>
                </a:lnTo>
                <a:lnTo>
                  <a:pt x="3339084" y="3765804"/>
                </a:lnTo>
                <a:lnTo>
                  <a:pt x="3393948" y="3774948"/>
                </a:lnTo>
                <a:lnTo>
                  <a:pt x="3448812" y="3785616"/>
                </a:lnTo>
                <a:lnTo>
                  <a:pt x="3503676" y="3794760"/>
                </a:lnTo>
                <a:lnTo>
                  <a:pt x="3558540" y="3806952"/>
                </a:lnTo>
                <a:lnTo>
                  <a:pt x="3613404" y="3817620"/>
                </a:lnTo>
                <a:lnTo>
                  <a:pt x="3668268" y="3826764"/>
                </a:lnTo>
                <a:lnTo>
                  <a:pt x="3723132" y="3835908"/>
                </a:lnTo>
                <a:lnTo>
                  <a:pt x="3777996" y="3845052"/>
                </a:lnTo>
                <a:lnTo>
                  <a:pt x="3832860" y="3855720"/>
                </a:lnTo>
                <a:lnTo>
                  <a:pt x="3887724" y="3863340"/>
                </a:lnTo>
                <a:lnTo>
                  <a:pt x="3941064" y="3870960"/>
                </a:lnTo>
                <a:lnTo>
                  <a:pt x="3995928" y="3880104"/>
                </a:lnTo>
                <a:lnTo>
                  <a:pt x="4050791" y="3889248"/>
                </a:lnTo>
                <a:lnTo>
                  <a:pt x="4105656" y="3896868"/>
                </a:lnTo>
                <a:lnTo>
                  <a:pt x="4160520" y="3904488"/>
                </a:lnTo>
                <a:lnTo>
                  <a:pt x="4215384" y="3910584"/>
                </a:lnTo>
                <a:lnTo>
                  <a:pt x="4270248" y="3919728"/>
                </a:lnTo>
                <a:lnTo>
                  <a:pt x="4325112" y="3927348"/>
                </a:lnTo>
                <a:lnTo>
                  <a:pt x="4379976" y="3933444"/>
                </a:lnTo>
                <a:lnTo>
                  <a:pt x="4434840" y="3939540"/>
                </a:lnTo>
                <a:lnTo>
                  <a:pt x="4489704" y="3945636"/>
                </a:lnTo>
                <a:lnTo>
                  <a:pt x="4544568" y="3951732"/>
                </a:lnTo>
                <a:lnTo>
                  <a:pt x="4597908" y="3957828"/>
                </a:lnTo>
                <a:lnTo>
                  <a:pt x="4652772" y="3963924"/>
                </a:lnTo>
                <a:lnTo>
                  <a:pt x="4707636" y="3968496"/>
                </a:lnTo>
                <a:lnTo>
                  <a:pt x="4762500" y="3973068"/>
                </a:lnTo>
                <a:lnTo>
                  <a:pt x="4817364" y="3979164"/>
                </a:lnTo>
                <a:lnTo>
                  <a:pt x="4872228" y="3983736"/>
                </a:lnTo>
                <a:lnTo>
                  <a:pt x="4927092" y="3988308"/>
                </a:lnTo>
                <a:lnTo>
                  <a:pt x="4981956" y="3994404"/>
                </a:lnTo>
                <a:lnTo>
                  <a:pt x="5036820" y="3998976"/>
                </a:lnTo>
                <a:lnTo>
                  <a:pt x="5091684" y="4006596"/>
                </a:lnTo>
                <a:lnTo>
                  <a:pt x="5146548" y="4011168"/>
                </a:lnTo>
                <a:lnTo>
                  <a:pt x="5201412" y="4017264"/>
                </a:lnTo>
                <a:lnTo>
                  <a:pt x="5256276" y="4023360"/>
                </a:lnTo>
                <a:lnTo>
                  <a:pt x="5309616" y="4030980"/>
                </a:lnTo>
                <a:lnTo>
                  <a:pt x="5364480" y="4037076"/>
                </a:lnTo>
                <a:lnTo>
                  <a:pt x="5419344" y="4043172"/>
                </a:lnTo>
                <a:lnTo>
                  <a:pt x="5474208" y="4047744"/>
                </a:lnTo>
                <a:lnTo>
                  <a:pt x="5529072" y="4052316"/>
                </a:lnTo>
                <a:lnTo>
                  <a:pt x="5583936" y="4058412"/>
                </a:lnTo>
                <a:lnTo>
                  <a:pt x="5638800" y="4062984"/>
                </a:lnTo>
                <a:lnTo>
                  <a:pt x="5693664" y="4066032"/>
                </a:lnTo>
                <a:lnTo>
                  <a:pt x="5748528" y="4072128"/>
                </a:lnTo>
                <a:lnTo>
                  <a:pt x="5803392" y="4076700"/>
                </a:lnTo>
                <a:lnTo>
                  <a:pt x="5858256" y="4079748"/>
                </a:lnTo>
                <a:lnTo>
                  <a:pt x="5913120" y="4085844"/>
                </a:lnTo>
                <a:lnTo>
                  <a:pt x="5966460" y="4090416"/>
                </a:lnTo>
                <a:lnTo>
                  <a:pt x="6021324" y="4094988"/>
                </a:lnTo>
                <a:lnTo>
                  <a:pt x="6076188" y="4098036"/>
                </a:lnTo>
                <a:lnTo>
                  <a:pt x="6131052" y="4102608"/>
                </a:lnTo>
                <a:lnTo>
                  <a:pt x="6185916" y="4105656"/>
                </a:lnTo>
                <a:lnTo>
                  <a:pt x="6240780" y="4108704"/>
                </a:lnTo>
                <a:lnTo>
                  <a:pt x="6295644" y="4113276"/>
                </a:lnTo>
                <a:lnTo>
                  <a:pt x="6350508" y="4116324"/>
                </a:lnTo>
                <a:lnTo>
                  <a:pt x="6405371" y="4119372"/>
                </a:lnTo>
                <a:lnTo>
                  <a:pt x="6460236" y="4122420"/>
                </a:lnTo>
                <a:lnTo>
                  <a:pt x="6515100" y="4126992"/>
                </a:lnTo>
              </a:path>
            </a:pathLst>
          </a:custGeom>
          <a:ln w="381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51" name="bk object 51"/>
          <p:cNvSpPr/>
          <p:nvPr/>
        </p:nvSpPr>
        <p:spPr>
          <a:xfrm>
            <a:off x="950217" y="1038605"/>
            <a:ext cx="6515100" cy="4508500"/>
          </a:xfrm>
          <a:custGeom>
            <a:avLst/>
            <a:gdLst/>
            <a:ahLst/>
            <a:cxnLst/>
            <a:rect l="l" t="t" r="r" b="b"/>
            <a:pathLst>
              <a:path w="6515100" h="4508500">
                <a:moveTo>
                  <a:pt x="0" y="0"/>
                </a:moveTo>
                <a:lnTo>
                  <a:pt x="54864" y="252984"/>
                </a:lnTo>
                <a:lnTo>
                  <a:pt x="109728" y="498348"/>
                </a:lnTo>
                <a:lnTo>
                  <a:pt x="164592" y="728472"/>
                </a:lnTo>
                <a:lnTo>
                  <a:pt x="219456" y="940308"/>
                </a:lnTo>
                <a:lnTo>
                  <a:pt x="274320" y="1136904"/>
                </a:lnTo>
                <a:lnTo>
                  <a:pt x="329184" y="1318260"/>
                </a:lnTo>
                <a:lnTo>
                  <a:pt x="384048" y="1484376"/>
                </a:lnTo>
                <a:lnTo>
                  <a:pt x="437388" y="1638300"/>
                </a:lnTo>
                <a:lnTo>
                  <a:pt x="492252" y="1781556"/>
                </a:lnTo>
                <a:lnTo>
                  <a:pt x="547116" y="1914144"/>
                </a:lnTo>
                <a:lnTo>
                  <a:pt x="601980" y="2036064"/>
                </a:lnTo>
                <a:lnTo>
                  <a:pt x="656844" y="2150364"/>
                </a:lnTo>
                <a:lnTo>
                  <a:pt x="711708" y="2257044"/>
                </a:lnTo>
                <a:lnTo>
                  <a:pt x="766572" y="2356104"/>
                </a:lnTo>
                <a:lnTo>
                  <a:pt x="821436" y="2450592"/>
                </a:lnTo>
                <a:lnTo>
                  <a:pt x="876300" y="2537460"/>
                </a:lnTo>
                <a:lnTo>
                  <a:pt x="931163" y="2619756"/>
                </a:lnTo>
                <a:lnTo>
                  <a:pt x="986028" y="2695956"/>
                </a:lnTo>
                <a:lnTo>
                  <a:pt x="1040892" y="2769108"/>
                </a:lnTo>
                <a:lnTo>
                  <a:pt x="1095756" y="2837688"/>
                </a:lnTo>
                <a:lnTo>
                  <a:pt x="1149096" y="2901696"/>
                </a:lnTo>
                <a:lnTo>
                  <a:pt x="1203960" y="2962656"/>
                </a:lnTo>
                <a:lnTo>
                  <a:pt x="1258824" y="3022092"/>
                </a:lnTo>
                <a:lnTo>
                  <a:pt x="1313688" y="3076956"/>
                </a:lnTo>
                <a:lnTo>
                  <a:pt x="1368552" y="3128772"/>
                </a:lnTo>
                <a:lnTo>
                  <a:pt x="1423416" y="3179064"/>
                </a:lnTo>
                <a:lnTo>
                  <a:pt x="1478280" y="3226308"/>
                </a:lnTo>
                <a:lnTo>
                  <a:pt x="1533144" y="3270504"/>
                </a:lnTo>
                <a:lnTo>
                  <a:pt x="1588008" y="3314700"/>
                </a:lnTo>
                <a:lnTo>
                  <a:pt x="1642872" y="3355848"/>
                </a:lnTo>
                <a:lnTo>
                  <a:pt x="1697736" y="3393948"/>
                </a:lnTo>
                <a:lnTo>
                  <a:pt x="1752600" y="3432048"/>
                </a:lnTo>
                <a:lnTo>
                  <a:pt x="1807464" y="3468624"/>
                </a:lnTo>
                <a:lnTo>
                  <a:pt x="1860804" y="3502152"/>
                </a:lnTo>
                <a:lnTo>
                  <a:pt x="1915668" y="3535680"/>
                </a:lnTo>
                <a:lnTo>
                  <a:pt x="1970532" y="3566160"/>
                </a:lnTo>
                <a:lnTo>
                  <a:pt x="2025396" y="3596640"/>
                </a:lnTo>
                <a:lnTo>
                  <a:pt x="2080260" y="3627120"/>
                </a:lnTo>
                <a:lnTo>
                  <a:pt x="2135124" y="3654552"/>
                </a:lnTo>
                <a:lnTo>
                  <a:pt x="2189988" y="3681984"/>
                </a:lnTo>
                <a:lnTo>
                  <a:pt x="2244852" y="3707892"/>
                </a:lnTo>
                <a:lnTo>
                  <a:pt x="2299716" y="3732276"/>
                </a:lnTo>
                <a:lnTo>
                  <a:pt x="2354580" y="3756660"/>
                </a:lnTo>
                <a:lnTo>
                  <a:pt x="2409444" y="3779520"/>
                </a:lnTo>
                <a:lnTo>
                  <a:pt x="2464308" y="3802380"/>
                </a:lnTo>
                <a:lnTo>
                  <a:pt x="2517648" y="3823716"/>
                </a:lnTo>
                <a:lnTo>
                  <a:pt x="2572512" y="3845052"/>
                </a:lnTo>
                <a:lnTo>
                  <a:pt x="2627376" y="3864864"/>
                </a:lnTo>
                <a:lnTo>
                  <a:pt x="2682240" y="3884676"/>
                </a:lnTo>
                <a:lnTo>
                  <a:pt x="2737104" y="3902964"/>
                </a:lnTo>
                <a:lnTo>
                  <a:pt x="2791968" y="3921252"/>
                </a:lnTo>
                <a:lnTo>
                  <a:pt x="2846832" y="3938016"/>
                </a:lnTo>
                <a:lnTo>
                  <a:pt x="2901696" y="3956304"/>
                </a:lnTo>
                <a:lnTo>
                  <a:pt x="2956560" y="3973068"/>
                </a:lnTo>
                <a:lnTo>
                  <a:pt x="3011424" y="3988308"/>
                </a:lnTo>
                <a:lnTo>
                  <a:pt x="3066288" y="4003548"/>
                </a:lnTo>
                <a:lnTo>
                  <a:pt x="3121152" y="4018788"/>
                </a:lnTo>
                <a:lnTo>
                  <a:pt x="3176016" y="4034028"/>
                </a:lnTo>
                <a:lnTo>
                  <a:pt x="3229356" y="4047744"/>
                </a:lnTo>
                <a:lnTo>
                  <a:pt x="3284220" y="4062984"/>
                </a:lnTo>
                <a:lnTo>
                  <a:pt x="3339084" y="4075176"/>
                </a:lnTo>
                <a:lnTo>
                  <a:pt x="3393948" y="4088892"/>
                </a:lnTo>
                <a:lnTo>
                  <a:pt x="3448812" y="4102608"/>
                </a:lnTo>
                <a:lnTo>
                  <a:pt x="3503676" y="4114800"/>
                </a:lnTo>
                <a:lnTo>
                  <a:pt x="3558540" y="4126992"/>
                </a:lnTo>
                <a:lnTo>
                  <a:pt x="3613404" y="4137660"/>
                </a:lnTo>
                <a:lnTo>
                  <a:pt x="3668268" y="4149852"/>
                </a:lnTo>
                <a:lnTo>
                  <a:pt x="3723132" y="4160520"/>
                </a:lnTo>
                <a:lnTo>
                  <a:pt x="3777996" y="4171188"/>
                </a:lnTo>
                <a:lnTo>
                  <a:pt x="3832860" y="4181856"/>
                </a:lnTo>
                <a:lnTo>
                  <a:pt x="3887724" y="4192524"/>
                </a:lnTo>
                <a:lnTo>
                  <a:pt x="3941064" y="4203192"/>
                </a:lnTo>
                <a:lnTo>
                  <a:pt x="3995928" y="4213860"/>
                </a:lnTo>
                <a:lnTo>
                  <a:pt x="4050791" y="4223004"/>
                </a:lnTo>
                <a:lnTo>
                  <a:pt x="4105656" y="4232148"/>
                </a:lnTo>
                <a:lnTo>
                  <a:pt x="4160520" y="4241292"/>
                </a:lnTo>
                <a:lnTo>
                  <a:pt x="4215384" y="4250436"/>
                </a:lnTo>
                <a:lnTo>
                  <a:pt x="4270248" y="4259580"/>
                </a:lnTo>
                <a:lnTo>
                  <a:pt x="4325112" y="4268724"/>
                </a:lnTo>
                <a:lnTo>
                  <a:pt x="4379976" y="4276344"/>
                </a:lnTo>
                <a:lnTo>
                  <a:pt x="4434840" y="4285488"/>
                </a:lnTo>
                <a:lnTo>
                  <a:pt x="4489704" y="4293108"/>
                </a:lnTo>
                <a:lnTo>
                  <a:pt x="4544568" y="4300728"/>
                </a:lnTo>
                <a:lnTo>
                  <a:pt x="4597908" y="4308348"/>
                </a:lnTo>
                <a:lnTo>
                  <a:pt x="4652772" y="4315968"/>
                </a:lnTo>
                <a:lnTo>
                  <a:pt x="4707636" y="4323588"/>
                </a:lnTo>
                <a:lnTo>
                  <a:pt x="4762500" y="4331208"/>
                </a:lnTo>
                <a:lnTo>
                  <a:pt x="4817364" y="4338828"/>
                </a:lnTo>
                <a:lnTo>
                  <a:pt x="4872228" y="4344924"/>
                </a:lnTo>
                <a:lnTo>
                  <a:pt x="4927092" y="4352544"/>
                </a:lnTo>
                <a:lnTo>
                  <a:pt x="4981956" y="4358640"/>
                </a:lnTo>
                <a:lnTo>
                  <a:pt x="5036820" y="4366260"/>
                </a:lnTo>
                <a:lnTo>
                  <a:pt x="5091684" y="4372356"/>
                </a:lnTo>
                <a:lnTo>
                  <a:pt x="5146548" y="4378452"/>
                </a:lnTo>
                <a:lnTo>
                  <a:pt x="5201412" y="4384548"/>
                </a:lnTo>
                <a:lnTo>
                  <a:pt x="5256276" y="4390644"/>
                </a:lnTo>
                <a:lnTo>
                  <a:pt x="5309616" y="4396740"/>
                </a:lnTo>
                <a:lnTo>
                  <a:pt x="5364480" y="4402836"/>
                </a:lnTo>
                <a:lnTo>
                  <a:pt x="5419344" y="4408932"/>
                </a:lnTo>
                <a:lnTo>
                  <a:pt x="5474208" y="4415028"/>
                </a:lnTo>
                <a:lnTo>
                  <a:pt x="5529072" y="4419600"/>
                </a:lnTo>
                <a:lnTo>
                  <a:pt x="5583936" y="4425696"/>
                </a:lnTo>
                <a:lnTo>
                  <a:pt x="5638800" y="4431792"/>
                </a:lnTo>
                <a:lnTo>
                  <a:pt x="5693664" y="4436364"/>
                </a:lnTo>
                <a:lnTo>
                  <a:pt x="5748528" y="4442460"/>
                </a:lnTo>
                <a:lnTo>
                  <a:pt x="5803392" y="4447032"/>
                </a:lnTo>
                <a:lnTo>
                  <a:pt x="5858256" y="4451604"/>
                </a:lnTo>
                <a:lnTo>
                  <a:pt x="5913120" y="4457700"/>
                </a:lnTo>
                <a:lnTo>
                  <a:pt x="5966460" y="4462272"/>
                </a:lnTo>
                <a:lnTo>
                  <a:pt x="6021324" y="4466844"/>
                </a:lnTo>
                <a:lnTo>
                  <a:pt x="6076188" y="4471416"/>
                </a:lnTo>
                <a:lnTo>
                  <a:pt x="6131052" y="4475988"/>
                </a:lnTo>
                <a:lnTo>
                  <a:pt x="6185916" y="4480560"/>
                </a:lnTo>
                <a:lnTo>
                  <a:pt x="6240780" y="4485132"/>
                </a:lnTo>
                <a:lnTo>
                  <a:pt x="6295644" y="4489704"/>
                </a:lnTo>
                <a:lnTo>
                  <a:pt x="6350508" y="4494276"/>
                </a:lnTo>
                <a:lnTo>
                  <a:pt x="6405371" y="4498848"/>
                </a:lnTo>
                <a:lnTo>
                  <a:pt x="6460236" y="4503420"/>
                </a:lnTo>
                <a:lnTo>
                  <a:pt x="6515100" y="4507992"/>
                </a:lnTo>
              </a:path>
            </a:pathLst>
          </a:custGeom>
          <a:ln w="38100">
            <a:solidFill>
              <a:srgbClr val="A4B6D2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52" name="bk object 52"/>
          <p:cNvSpPr/>
          <p:nvPr/>
        </p:nvSpPr>
        <p:spPr>
          <a:xfrm>
            <a:off x="4180332" y="81533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5173980"/>
                </a:moveTo>
                <a:lnTo>
                  <a:pt x="0" y="5173980"/>
                </a:lnTo>
                <a:lnTo>
                  <a:pt x="0" y="51815"/>
                </a:ln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8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56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8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7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830" y="1623314"/>
            <a:ext cx="8292338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4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96111" y="815339"/>
            <a:ext cx="6570345" cy="5175885"/>
          </a:xfrm>
          <a:custGeom>
            <a:avLst/>
            <a:gdLst/>
            <a:ahLst/>
            <a:cxnLst/>
            <a:rect l="l" t="t" r="r" b="b"/>
            <a:pathLst>
              <a:path w="6570345" h="5175885">
                <a:moveTo>
                  <a:pt x="0" y="5175504"/>
                </a:moveTo>
                <a:lnTo>
                  <a:pt x="6569964" y="5175504"/>
                </a:lnTo>
                <a:lnTo>
                  <a:pt x="6569964" y="0"/>
                </a:lnTo>
                <a:lnTo>
                  <a:pt x="0" y="0"/>
                </a:lnTo>
                <a:lnTo>
                  <a:pt x="0" y="517550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854968" y="5472684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854968" y="4954523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854968" y="4437888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854968" y="3919728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854968" y="3403091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854968" y="2884932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k object 23"/>
          <p:cNvSpPr/>
          <p:nvPr/>
        </p:nvSpPr>
        <p:spPr>
          <a:xfrm>
            <a:off x="854968" y="2366772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k object 24"/>
          <p:cNvSpPr/>
          <p:nvPr/>
        </p:nvSpPr>
        <p:spPr>
          <a:xfrm>
            <a:off x="854968" y="1850135"/>
            <a:ext cx="6462395" cy="0"/>
          </a:xfrm>
          <a:custGeom>
            <a:avLst/>
            <a:gdLst/>
            <a:ahLst/>
            <a:cxnLst/>
            <a:rect l="l" t="t" r="r" b="b"/>
            <a:pathLst>
              <a:path w="6462395">
                <a:moveTo>
                  <a:pt x="0" y="0"/>
                </a:moveTo>
                <a:lnTo>
                  <a:pt x="646188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bk object 25"/>
          <p:cNvSpPr/>
          <p:nvPr/>
        </p:nvSpPr>
        <p:spPr>
          <a:xfrm>
            <a:off x="854968" y="1331975"/>
            <a:ext cx="6462395" cy="0"/>
          </a:xfrm>
          <a:custGeom>
            <a:avLst/>
            <a:gdLst/>
            <a:ahLst/>
            <a:cxnLst/>
            <a:rect l="l" t="t" r="r" b="b"/>
            <a:pathLst>
              <a:path w="6462395">
                <a:moveTo>
                  <a:pt x="0" y="0"/>
                </a:moveTo>
                <a:lnTo>
                  <a:pt x="646188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bk object 26"/>
          <p:cNvSpPr/>
          <p:nvPr/>
        </p:nvSpPr>
        <p:spPr>
          <a:xfrm>
            <a:off x="854968" y="815339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bk object 27"/>
          <p:cNvSpPr/>
          <p:nvPr/>
        </p:nvSpPr>
        <p:spPr>
          <a:xfrm>
            <a:off x="896111" y="815344"/>
            <a:ext cx="0" cy="5215255"/>
          </a:xfrm>
          <a:custGeom>
            <a:avLst/>
            <a:gdLst/>
            <a:ahLst/>
            <a:cxnLst/>
            <a:rect l="l" t="t" r="r" b="b"/>
            <a:pathLst>
              <a:path h="5215255">
                <a:moveTo>
                  <a:pt x="0" y="0"/>
                </a:moveTo>
                <a:lnTo>
                  <a:pt x="0" y="5215128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bk object 28"/>
          <p:cNvSpPr/>
          <p:nvPr/>
        </p:nvSpPr>
        <p:spPr>
          <a:xfrm>
            <a:off x="854968" y="5989701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906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bk object 29"/>
          <p:cNvSpPr/>
          <p:nvPr/>
        </p:nvSpPr>
        <p:spPr>
          <a:xfrm>
            <a:off x="1552955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bk object 30"/>
          <p:cNvSpPr/>
          <p:nvPr/>
        </p:nvSpPr>
        <p:spPr>
          <a:xfrm>
            <a:off x="2209800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bk object 31"/>
          <p:cNvSpPr/>
          <p:nvPr/>
        </p:nvSpPr>
        <p:spPr>
          <a:xfrm>
            <a:off x="2866644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bk object 32"/>
          <p:cNvSpPr/>
          <p:nvPr/>
        </p:nvSpPr>
        <p:spPr>
          <a:xfrm>
            <a:off x="3523488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bk object 33"/>
          <p:cNvSpPr/>
          <p:nvPr/>
        </p:nvSpPr>
        <p:spPr>
          <a:xfrm>
            <a:off x="4180332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bk object 34"/>
          <p:cNvSpPr/>
          <p:nvPr/>
        </p:nvSpPr>
        <p:spPr>
          <a:xfrm>
            <a:off x="4837176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bk object 35"/>
          <p:cNvSpPr/>
          <p:nvPr/>
        </p:nvSpPr>
        <p:spPr>
          <a:xfrm>
            <a:off x="5494020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bk object 36"/>
          <p:cNvSpPr/>
          <p:nvPr/>
        </p:nvSpPr>
        <p:spPr>
          <a:xfrm>
            <a:off x="6150864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bk object 37"/>
          <p:cNvSpPr/>
          <p:nvPr/>
        </p:nvSpPr>
        <p:spPr>
          <a:xfrm>
            <a:off x="6807707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bk object 38"/>
          <p:cNvSpPr/>
          <p:nvPr/>
        </p:nvSpPr>
        <p:spPr>
          <a:xfrm>
            <a:off x="7464552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bk object 39"/>
          <p:cNvSpPr/>
          <p:nvPr/>
        </p:nvSpPr>
        <p:spPr>
          <a:xfrm>
            <a:off x="950218" y="851158"/>
            <a:ext cx="6515100" cy="3290570"/>
          </a:xfrm>
          <a:custGeom>
            <a:avLst/>
            <a:gdLst/>
            <a:ahLst/>
            <a:cxnLst/>
            <a:rect l="l" t="t" r="r" b="b"/>
            <a:pathLst>
              <a:path w="6515100" h="3290570">
                <a:moveTo>
                  <a:pt x="0" y="0"/>
                </a:moveTo>
                <a:lnTo>
                  <a:pt x="54864" y="41148"/>
                </a:lnTo>
                <a:lnTo>
                  <a:pt x="109728" y="80772"/>
                </a:lnTo>
                <a:lnTo>
                  <a:pt x="164592" y="121920"/>
                </a:lnTo>
                <a:lnTo>
                  <a:pt x="219456" y="161544"/>
                </a:lnTo>
                <a:lnTo>
                  <a:pt x="274320" y="202692"/>
                </a:lnTo>
                <a:lnTo>
                  <a:pt x="329184" y="242316"/>
                </a:lnTo>
                <a:lnTo>
                  <a:pt x="384048" y="283463"/>
                </a:lnTo>
                <a:lnTo>
                  <a:pt x="437388" y="324612"/>
                </a:lnTo>
                <a:lnTo>
                  <a:pt x="492252" y="364236"/>
                </a:lnTo>
                <a:lnTo>
                  <a:pt x="547116" y="405384"/>
                </a:lnTo>
                <a:lnTo>
                  <a:pt x="601980" y="446532"/>
                </a:lnTo>
                <a:lnTo>
                  <a:pt x="656844" y="487680"/>
                </a:lnTo>
                <a:lnTo>
                  <a:pt x="711708" y="528828"/>
                </a:lnTo>
                <a:lnTo>
                  <a:pt x="766572" y="569976"/>
                </a:lnTo>
                <a:lnTo>
                  <a:pt x="821436" y="609600"/>
                </a:lnTo>
                <a:lnTo>
                  <a:pt x="876300" y="650748"/>
                </a:lnTo>
                <a:lnTo>
                  <a:pt x="931163" y="691896"/>
                </a:lnTo>
                <a:lnTo>
                  <a:pt x="986028" y="731520"/>
                </a:lnTo>
                <a:lnTo>
                  <a:pt x="1040892" y="771144"/>
                </a:lnTo>
                <a:lnTo>
                  <a:pt x="1095756" y="810768"/>
                </a:lnTo>
                <a:lnTo>
                  <a:pt x="1149096" y="850392"/>
                </a:lnTo>
                <a:lnTo>
                  <a:pt x="1203960" y="890016"/>
                </a:lnTo>
                <a:lnTo>
                  <a:pt x="1258824" y="928116"/>
                </a:lnTo>
                <a:lnTo>
                  <a:pt x="1313688" y="967740"/>
                </a:lnTo>
                <a:lnTo>
                  <a:pt x="1368552" y="1005840"/>
                </a:lnTo>
                <a:lnTo>
                  <a:pt x="1423416" y="1043940"/>
                </a:lnTo>
                <a:lnTo>
                  <a:pt x="1478280" y="1082040"/>
                </a:lnTo>
                <a:lnTo>
                  <a:pt x="1533144" y="1120140"/>
                </a:lnTo>
                <a:lnTo>
                  <a:pt x="1588008" y="1156716"/>
                </a:lnTo>
                <a:lnTo>
                  <a:pt x="1642872" y="1193292"/>
                </a:lnTo>
                <a:lnTo>
                  <a:pt x="1697736" y="1229868"/>
                </a:lnTo>
                <a:lnTo>
                  <a:pt x="1752600" y="1266444"/>
                </a:lnTo>
                <a:lnTo>
                  <a:pt x="1807464" y="1301496"/>
                </a:lnTo>
                <a:lnTo>
                  <a:pt x="1860804" y="1338072"/>
                </a:lnTo>
                <a:lnTo>
                  <a:pt x="1915668" y="1371600"/>
                </a:lnTo>
                <a:lnTo>
                  <a:pt x="1970532" y="1406652"/>
                </a:lnTo>
                <a:lnTo>
                  <a:pt x="2025396" y="1441704"/>
                </a:lnTo>
                <a:lnTo>
                  <a:pt x="2080260" y="1475232"/>
                </a:lnTo>
                <a:lnTo>
                  <a:pt x="2135124" y="1508760"/>
                </a:lnTo>
                <a:lnTo>
                  <a:pt x="2189988" y="1542288"/>
                </a:lnTo>
                <a:lnTo>
                  <a:pt x="2244852" y="1574292"/>
                </a:lnTo>
                <a:lnTo>
                  <a:pt x="2299716" y="1607820"/>
                </a:lnTo>
                <a:lnTo>
                  <a:pt x="2354580" y="1639824"/>
                </a:lnTo>
                <a:lnTo>
                  <a:pt x="2409444" y="1671828"/>
                </a:lnTo>
                <a:lnTo>
                  <a:pt x="2464308" y="1702308"/>
                </a:lnTo>
                <a:lnTo>
                  <a:pt x="2517648" y="1734312"/>
                </a:lnTo>
                <a:lnTo>
                  <a:pt x="2572512" y="1764792"/>
                </a:lnTo>
                <a:lnTo>
                  <a:pt x="2627376" y="1795272"/>
                </a:lnTo>
                <a:lnTo>
                  <a:pt x="2682240" y="1824228"/>
                </a:lnTo>
                <a:lnTo>
                  <a:pt x="2737104" y="1854708"/>
                </a:lnTo>
                <a:lnTo>
                  <a:pt x="2791968" y="1883664"/>
                </a:lnTo>
                <a:lnTo>
                  <a:pt x="2846832" y="1912620"/>
                </a:lnTo>
                <a:lnTo>
                  <a:pt x="2901696" y="1941576"/>
                </a:lnTo>
                <a:lnTo>
                  <a:pt x="2956560" y="1970532"/>
                </a:lnTo>
                <a:lnTo>
                  <a:pt x="3011424" y="1997964"/>
                </a:lnTo>
                <a:lnTo>
                  <a:pt x="3066288" y="2026920"/>
                </a:lnTo>
                <a:lnTo>
                  <a:pt x="3121152" y="2054352"/>
                </a:lnTo>
                <a:lnTo>
                  <a:pt x="3176016" y="2080260"/>
                </a:lnTo>
                <a:lnTo>
                  <a:pt x="3229356" y="2107692"/>
                </a:lnTo>
                <a:lnTo>
                  <a:pt x="3284220" y="2135124"/>
                </a:lnTo>
                <a:lnTo>
                  <a:pt x="3339084" y="2161032"/>
                </a:lnTo>
                <a:lnTo>
                  <a:pt x="3393948" y="2186940"/>
                </a:lnTo>
                <a:lnTo>
                  <a:pt x="3448812" y="2212848"/>
                </a:lnTo>
                <a:lnTo>
                  <a:pt x="3503676" y="2237232"/>
                </a:lnTo>
                <a:lnTo>
                  <a:pt x="3558540" y="2263140"/>
                </a:lnTo>
                <a:lnTo>
                  <a:pt x="3613404" y="2287524"/>
                </a:lnTo>
                <a:lnTo>
                  <a:pt x="3668268" y="2311908"/>
                </a:lnTo>
                <a:lnTo>
                  <a:pt x="3723132" y="2336292"/>
                </a:lnTo>
                <a:lnTo>
                  <a:pt x="3777996" y="2360676"/>
                </a:lnTo>
                <a:lnTo>
                  <a:pt x="3832860" y="2385060"/>
                </a:lnTo>
                <a:lnTo>
                  <a:pt x="3887724" y="2407920"/>
                </a:lnTo>
                <a:lnTo>
                  <a:pt x="3941064" y="2432304"/>
                </a:lnTo>
                <a:lnTo>
                  <a:pt x="3995928" y="2455164"/>
                </a:lnTo>
                <a:lnTo>
                  <a:pt x="4050791" y="2478024"/>
                </a:lnTo>
                <a:lnTo>
                  <a:pt x="4105656" y="2500884"/>
                </a:lnTo>
                <a:lnTo>
                  <a:pt x="4160520" y="2522220"/>
                </a:lnTo>
                <a:lnTo>
                  <a:pt x="4215384" y="2545080"/>
                </a:lnTo>
                <a:lnTo>
                  <a:pt x="4270248" y="2566416"/>
                </a:lnTo>
                <a:lnTo>
                  <a:pt x="4325112" y="2589276"/>
                </a:lnTo>
                <a:lnTo>
                  <a:pt x="4379976" y="2610612"/>
                </a:lnTo>
                <a:lnTo>
                  <a:pt x="4434840" y="2630424"/>
                </a:lnTo>
                <a:lnTo>
                  <a:pt x="4489704" y="2651760"/>
                </a:lnTo>
                <a:lnTo>
                  <a:pt x="4544568" y="2673096"/>
                </a:lnTo>
                <a:lnTo>
                  <a:pt x="4597908" y="2692908"/>
                </a:lnTo>
                <a:lnTo>
                  <a:pt x="4652772" y="2712720"/>
                </a:lnTo>
                <a:lnTo>
                  <a:pt x="4707636" y="2732532"/>
                </a:lnTo>
                <a:lnTo>
                  <a:pt x="4762500" y="2752344"/>
                </a:lnTo>
                <a:lnTo>
                  <a:pt x="4817364" y="2772156"/>
                </a:lnTo>
                <a:lnTo>
                  <a:pt x="4872228" y="2791968"/>
                </a:lnTo>
                <a:lnTo>
                  <a:pt x="4927092" y="2810256"/>
                </a:lnTo>
                <a:lnTo>
                  <a:pt x="4981956" y="2830068"/>
                </a:lnTo>
                <a:lnTo>
                  <a:pt x="5036820" y="2848356"/>
                </a:lnTo>
                <a:lnTo>
                  <a:pt x="5091684" y="2866644"/>
                </a:lnTo>
                <a:lnTo>
                  <a:pt x="5146548" y="2886456"/>
                </a:lnTo>
                <a:lnTo>
                  <a:pt x="5201412" y="2904744"/>
                </a:lnTo>
                <a:lnTo>
                  <a:pt x="5256276" y="2921508"/>
                </a:lnTo>
                <a:lnTo>
                  <a:pt x="5309616" y="2939796"/>
                </a:lnTo>
                <a:lnTo>
                  <a:pt x="5364480" y="2958084"/>
                </a:lnTo>
                <a:lnTo>
                  <a:pt x="5419344" y="2974848"/>
                </a:lnTo>
                <a:lnTo>
                  <a:pt x="5474208" y="2993136"/>
                </a:lnTo>
                <a:lnTo>
                  <a:pt x="5529072" y="3009900"/>
                </a:lnTo>
                <a:lnTo>
                  <a:pt x="5583936" y="3026664"/>
                </a:lnTo>
                <a:lnTo>
                  <a:pt x="5638800" y="3043428"/>
                </a:lnTo>
                <a:lnTo>
                  <a:pt x="5693664" y="3060192"/>
                </a:lnTo>
                <a:lnTo>
                  <a:pt x="5748528" y="3075432"/>
                </a:lnTo>
                <a:lnTo>
                  <a:pt x="5803392" y="3092196"/>
                </a:lnTo>
                <a:lnTo>
                  <a:pt x="5858256" y="3108960"/>
                </a:lnTo>
                <a:lnTo>
                  <a:pt x="5913120" y="3124200"/>
                </a:lnTo>
                <a:lnTo>
                  <a:pt x="5966460" y="3139440"/>
                </a:lnTo>
                <a:lnTo>
                  <a:pt x="6021324" y="3156204"/>
                </a:lnTo>
                <a:lnTo>
                  <a:pt x="6076188" y="3171444"/>
                </a:lnTo>
                <a:lnTo>
                  <a:pt x="6131052" y="3186684"/>
                </a:lnTo>
                <a:lnTo>
                  <a:pt x="6185916" y="3201924"/>
                </a:lnTo>
                <a:lnTo>
                  <a:pt x="6240780" y="3217164"/>
                </a:lnTo>
                <a:lnTo>
                  <a:pt x="6295644" y="3232404"/>
                </a:lnTo>
                <a:lnTo>
                  <a:pt x="6350508" y="3247644"/>
                </a:lnTo>
                <a:lnTo>
                  <a:pt x="6405371" y="3261360"/>
                </a:lnTo>
                <a:lnTo>
                  <a:pt x="6460236" y="3276600"/>
                </a:lnTo>
                <a:lnTo>
                  <a:pt x="6515100" y="3290316"/>
                </a:lnTo>
              </a:path>
            </a:pathLst>
          </a:custGeom>
          <a:ln w="38100">
            <a:solidFill>
              <a:srgbClr val="EAB1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bk object 40"/>
          <p:cNvSpPr/>
          <p:nvPr/>
        </p:nvSpPr>
        <p:spPr>
          <a:xfrm>
            <a:off x="950218" y="817630"/>
            <a:ext cx="6515100" cy="3840479"/>
          </a:xfrm>
          <a:custGeom>
            <a:avLst/>
            <a:gdLst/>
            <a:ahLst/>
            <a:cxnLst/>
            <a:rect l="l" t="t" r="r" b="b"/>
            <a:pathLst>
              <a:path w="6515100" h="3840479">
                <a:moveTo>
                  <a:pt x="0" y="0"/>
                </a:moveTo>
                <a:lnTo>
                  <a:pt x="54864" y="4572"/>
                </a:lnTo>
                <a:lnTo>
                  <a:pt x="109728" y="13715"/>
                </a:lnTo>
                <a:lnTo>
                  <a:pt x="164592" y="25908"/>
                </a:lnTo>
                <a:lnTo>
                  <a:pt x="219456" y="42672"/>
                </a:lnTo>
                <a:lnTo>
                  <a:pt x="274320" y="62484"/>
                </a:lnTo>
                <a:lnTo>
                  <a:pt x="329184" y="86868"/>
                </a:lnTo>
                <a:lnTo>
                  <a:pt x="384048" y="112775"/>
                </a:lnTo>
                <a:lnTo>
                  <a:pt x="437388" y="143256"/>
                </a:lnTo>
                <a:lnTo>
                  <a:pt x="492252" y="175260"/>
                </a:lnTo>
                <a:lnTo>
                  <a:pt x="547116" y="210312"/>
                </a:lnTo>
                <a:lnTo>
                  <a:pt x="601980" y="246887"/>
                </a:lnTo>
                <a:lnTo>
                  <a:pt x="656844" y="286512"/>
                </a:lnTo>
                <a:lnTo>
                  <a:pt x="711708" y="326136"/>
                </a:lnTo>
                <a:lnTo>
                  <a:pt x="766572" y="367284"/>
                </a:lnTo>
                <a:lnTo>
                  <a:pt x="821436" y="409956"/>
                </a:lnTo>
                <a:lnTo>
                  <a:pt x="876300" y="454151"/>
                </a:lnTo>
                <a:lnTo>
                  <a:pt x="931163" y="499872"/>
                </a:lnTo>
                <a:lnTo>
                  <a:pt x="986028" y="545591"/>
                </a:lnTo>
                <a:lnTo>
                  <a:pt x="1040892" y="591312"/>
                </a:lnTo>
                <a:lnTo>
                  <a:pt x="1095756" y="638556"/>
                </a:lnTo>
                <a:lnTo>
                  <a:pt x="1149096" y="685800"/>
                </a:lnTo>
                <a:lnTo>
                  <a:pt x="1203960" y="733044"/>
                </a:lnTo>
                <a:lnTo>
                  <a:pt x="1258824" y="781812"/>
                </a:lnTo>
                <a:lnTo>
                  <a:pt x="1313688" y="830579"/>
                </a:lnTo>
                <a:lnTo>
                  <a:pt x="1368552" y="879348"/>
                </a:lnTo>
                <a:lnTo>
                  <a:pt x="1423416" y="928115"/>
                </a:lnTo>
                <a:lnTo>
                  <a:pt x="1478280" y="975360"/>
                </a:lnTo>
                <a:lnTo>
                  <a:pt x="1533144" y="1024127"/>
                </a:lnTo>
                <a:lnTo>
                  <a:pt x="1588008" y="1072896"/>
                </a:lnTo>
                <a:lnTo>
                  <a:pt x="1642872" y="1121664"/>
                </a:lnTo>
                <a:lnTo>
                  <a:pt x="1697736" y="1170432"/>
                </a:lnTo>
                <a:lnTo>
                  <a:pt x="1752600" y="1219200"/>
                </a:lnTo>
                <a:lnTo>
                  <a:pt x="1807464" y="1266444"/>
                </a:lnTo>
                <a:lnTo>
                  <a:pt x="1860804" y="1315212"/>
                </a:lnTo>
                <a:lnTo>
                  <a:pt x="1915668" y="1362456"/>
                </a:lnTo>
                <a:lnTo>
                  <a:pt x="1970532" y="1409700"/>
                </a:lnTo>
                <a:lnTo>
                  <a:pt x="2025396" y="1455420"/>
                </a:lnTo>
                <a:lnTo>
                  <a:pt x="2080260" y="1502664"/>
                </a:lnTo>
                <a:lnTo>
                  <a:pt x="2135124" y="1548384"/>
                </a:lnTo>
                <a:lnTo>
                  <a:pt x="2189988" y="1594103"/>
                </a:lnTo>
                <a:lnTo>
                  <a:pt x="2244852" y="1639824"/>
                </a:lnTo>
                <a:lnTo>
                  <a:pt x="2299716" y="1685544"/>
                </a:lnTo>
                <a:lnTo>
                  <a:pt x="2354580" y="1729739"/>
                </a:lnTo>
                <a:lnTo>
                  <a:pt x="2409444" y="1773936"/>
                </a:lnTo>
                <a:lnTo>
                  <a:pt x="2464308" y="1818132"/>
                </a:lnTo>
                <a:lnTo>
                  <a:pt x="2517648" y="1860803"/>
                </a:lnTo>
                <a:lnTo>
                  <a:pt x="2572512" y="1903476"/>
                </a:lnTo>
                <a:lnTo>
                  <a:pt x="2627376" y="1946148"/>
                </a:lnTo>
                <a:lnTo>
                  <a:pt x="2682240" y="1987296"/>
                </a:lnTo>
                <a:lnTo>
                  <a:pt x="2737104" y="2028444"/>
                </a:lnTo>
                <a:lnTo>
                  <a:pt x="2791968" y="2069591"/>
                </a:lnTo>
                <a:lnTo>
                  <a:pt x="2846832" y="2110740"/>
                </a:lnTo>
                <a:lnTo>
                  <a:pt x="2901696" y="2150364"/>
                </a:lnTo>
                <a:lnTo>
                  <a:pt x="2956560" y="2189988"/>
                </a:lnTo>
                <a:lnTo>
                  <a:pt x="3011424" y="2228088"/>
                </a:lnTo>
                <a:lnTo>
                  <a:pt x="3066288" y="2266188"/>
                </a:lnTo>
                <a:lnTo>
                  <a:pt x="3121152" y="2304288"/>
                </a:lnTo>
                <a:lnTo>
                  <a:pt x="3176016" y="2340864"/>
                </a:lnTo>
                <a:lnTo>
                  <a:pt x="3229356" y="2378964"/>
                </a:lnTo>
                <a:lnTo>
                  <a:pt x="3284220" y="2415540"/>
                </a:lnTo>
                <a:lnTo>
                  <a:pt x="3339084" y="2450591"/>
                </a:lnTo>
                <a:lnTo>
                  <a:pt x="3393948" y="2485644"/>
                </a:lnTo>
                <a:lnTo>
                  <a:pt x="3448812" y="2520696"/>
                </a:lnTo>
                <a:lnTo>
                  <a:pt x="3503676" y="2555748"/>
                </a:lnTo>
                <a:lnTo>
                  <a:pt x="3558540" y="2589276"/>
                </a:lnTo>
                <a:lnTo>
                  <a:pt x="3613404" y="2622804"/>
                </a:lnTo>
                <a:lnTo>
                  <a:pt x="3668268" y="2656332"/>
                </a:lnTo>
                <a:lnTo>
                  <a:pt x="3723132" y="2688336"/>
                </a:lnTo>
                <a:lnTo>
                  <a:pt x="3777996" y="2720340"/>
                </a:lnTo>
                <a:lnTo>
                  <a:pt x="3832860" y="2752344"/>
                </a:lnTo>
                <a:lnTo>
                  <a:pt x="3887724" y="2782824"/>
                </a:lnTo>
                <a:lnTo>
                  <a:pt x="3941064" y="2813304"/>
                </a:lnTo>
                <a:lnTo>
                  <a:pt x="3995928" y="2843784"/>
                </a:lnTo>
                <a:lnTo>
                  <a:pt x="4050791" y="2874264"/>
                </a:lnTo>
                <a:lnTo>
                  <a:pt x="4105656" y="2903220"/>
                </a:lnTo>
                <a:lnTo>
                  <a:pt x="4160520" y="2932176"/>
                </a:lnTo>
                <a:lnTo>
                  <a:pt x="4215384" y="2961132"/>
                </a:lnTo>
                <a:lnTo>
                  <a:pt x="4270248" y="2988564"/>
                </a:lnTo>
                <a:lnTo>
                  <a:pt x="4325112" y="3015996"/>
                </a:lnTo>
                <a:lnTo>
                  <a:pt x="4379976" y="3043428"/>
                </a:lnTo>
                <a:lnTo>
                  <a:pt x="4434840" y="3070860"/>
                </a:lnTo>
                <a:lnTo>
                  <a:pt x="4489704" y="3096768"/>
                </a:lnTo>
                <a:lnTo>
                  <a:pt x="4544568" y="3122676"/>
                </a:lnTo>
                <a:lnTo>
                  <a:pt x="4597908" y="3148584"/>
                </a:lnTo>
                <a:lnTo>
                  <a:pt x="4652772" y="3174492"/>
                </a:lnTo>
                <a:lnTo>
                  <a:pt x="4707636" y="3198876"/>
                </a:lnTo>
                <a:lnTo>
                  <a:pt x="4762500" y="3223260"/>
                </a:lnTo>
                <a:lnTo>
                  <a:pt x="4817364" y="3247644"/>
                </a:lnTo>
                <a:lnTo>
                  <a:pt x="4872228" y="3270504"/>
                </a:lnTo>
                <a:lnTo>
                  <a:pt x="4927092" y="3294888"/>
                </a:lnTo>
                <a:lnTo>
                  <a:pt x="4981956" y="3317748"/>
                </a:lnTo>
                <a:lnTo>
                  <a:pt x="5036820" y="3340607"/>
                </a:lnTo>
                <a:lnTo>
                  <a:pt x="5091684" y="3361944"/>
                </a:lnTo>
                <a:lnTo>
                  <a:pt x="5146548" y="3384804"/>
                </a:lnTo>
                <a:lnTo>
                  <a:pt x="5201412" y="3406140"/>
                </a:lnTo>
                <a:lnTo>
                  <a:pt x="5256276" y="3427476"/>
                </a:lnTo>
                <a:lnTo>
                  <a:pt x="5309616" y="3448812"/>
                </a:lnTo>
                <a:lnTo>
                  <a:pt x="5364480" y="3468624"/>
                </a:lnTo>
                <a:lnTo>
                  <a:pt x="5419344" y="3489960"/>
                </a:lnTo>
                <a:lnTo>
                  <a:pt x="5474208" y="3509772"/>
                </a:lnTo>
                <a:lnTo>
                  <a:pt x="5529072" y="3529584"/>
                </a:lnTo>
                <a:lnTo>
                  <a:pt x="5583936" y="3549396"/>
                </a:lnTo>
                <a:lnTo>
                  <a:pt x="5638800" y="3569207"/>
                </a:lnTo>
                <a:lnTo>
                  <a:pt x="5693664" y="3587496"/>
                </a:lnTo>
                <a:lnTo>
                  <a:pt x="5748528" y="3605784"/>
                </a:lnTo>
                <a:lnTo>
                  <a:pt x="5803392" y="3624072"/>
                </a:lnTo>
                <a:lnTo>
                  <a:pt x="5858256" y="3642360"/>
                </a:lnTo>
                <a:lnTo>
                  <a:pt x="5913120" y="3660648"/>
                </a:lnTo>
                <a:lnTo>
                  <a:pt x="5966460" y="3677412"/>
                </a:lnTo>
                <a:lnTo>
                  <a:pt x="6021324" y="3695700"/>
                </a:lnTo>
                <a:lnTo>
                  <a:pt x="6076188" y="3712464"/>
                </a:lnTo>
                <a:lnTo>
                  <a:pt x="6131052" y="3729228"/>
                </a:lnTo>
                <a:lnTo>
                  <a:pt x="6185916" y="3745992"/>
                </a:lnTo>
                <a:lnTo>
                  <a:pt x="6240780" y="3761231"/>
                </a:lnTo>
                <a:lnTo>
                  <a:pt x="6295644" y="3777996"/>
                </a:lnTo>
                <a:lnTo>
                  <a:pt x="6350508" y="3793236"/>
                </a:lnTo>
                <a:lnTo>
                  <a:pt x="6405371" y="3810000"/>
                </a:lnTo>
                <a:lnTo>
                  <a:pt x="6460236" y="3825240"/>
                </a:lnTo>
                <a:lnTo>
                  <a:pt x="6515100" y="3840479"/>
                </a:lnTo>
              </a:path>
            </a:pathLst>
          </a:custGeom>
          <a:ln w="38099">
            <a:solidFill>
              <a:srgbClr val="C461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bk object 41"/>
          <p:cNvSpPr/>
          <p:nvPr/>
        </p:nvSpPr>
        <p:spPr>
          <a:xfrm>
            <a:off x="950218" y="817625"/>
            <a:ext cx="6515100" cy="3863340"/>
          </a:xfrm>
          <a:custGeom>
            <a:avLst/>
            <a:gdLst/>
            <a:ahLst/>
            <a:cxnLst/>
            <a:rect l="l" t="t" r="r" b="b"/>
            <a:pathLst>
              <a:path w="6515100" h="3863340">
                <a:moveTo>
                  <a:pt x="0" y="0"/>
                </a:moveTo>
                <a:lnTo>
                  <a:pt x="54864" y="6096"/>
                </a:lnTo>
                <a:lnTo>
                  <a:pt x="109728" y="21336"/>
                </a:lnTo>
                <a:lnTo>
                  <a:pt x="164592" y="44196"/>
                </a:lnTo>
                <a:lnTo>
                  <a:pt x="219456" y="73151"/>
                </a:lnTo>
                <a:lnTo>
                  <a:pt x="274320" y="111251"/>
                </a:lnTo>
                <a:lnTo>
                  <a:pt x="329184" y="155448"/>
                </a:lnTo>
                <a:lnTo>
                  <a:pt x="384048" y="204215"/>
                </a:lnTo>
                <a:lnTo>
                  <a:pt x="437388" y="256032"/>
                </a:lnTo>
                <a:lnTo>
                  <a:pt x="492252" y="312420"/>
                </a:lnTo>
                <a:lnTo>
                  <a:pt x="547116" y="370332"/>
                </a:lnTo>
                <a:lnTo>
                  <a:pt x="601980" y="429768"/>
                </a:lnTo>
                <a:lnTo>
                  <a:pt x="656844" y="490727"/>
                </a:lnTo>
                <a:lnTo>
                  <a:pt x="711708" y="551688"/>
                </a:lnTo>
                <a:lnTo>
                  <a:pt x="766572" y="614172"/>
                </a:lnTo>
                <a:lnTo>
                  <a:pt x="821436" y="675132"/>
                </a:lnTo>
                <a:lnTo>
                  <a:pt x="876300" y="737615"/>
                </a:lnTo>
                <a:lnTo>
                  <a:pt x="931163" y="798576"/>
                </a:lnTo>
                <a:lnTo>
                  <a:pt x="986028" y="859536"/>
                </a:lnTo>
                <a:lnTo>
                  <a:pt x="1040892" y="918972"/>
                </a:lnTo>
                <a:lnTo>
                  <a:pt x="1095756" y="978408"/>
                </a:lnTo>
                <a:lnTo>
                  <a:pt x="1149096" y="1037844"/>
                </a:lnTo>
                <a:lnTo>
                  <a:pt x="1203960" y="1095756"/>
                </a:lnTo>
                <a:lnTo>
                  <a:pt x="1258824" y="1152144"/>
                </a:lnTo>
                <a:lnTo>
                  <a:pt x="1313688" y="1208532"/>
                </a:lnTo>
                <a:lnTo>
                  <a:pt x="1368552" y="1263396"/>
                </a:lnTo>
                <a:lnTo>
                  <a:pt x="1423416" y="1316736"/>
                </a:lnTo>
                <a:lnTo>
                  <a:pt x="1478280" y="1370076"/>
                </a:lnTo>
                <a:lnTo>
                  <a:pt x="1533144" y="1421891"/>
                </a:lnTo>
                <a:lnTo>
                  <a:pt x="1588008" y="1473708"/>
                </a:lnTo>
                <a:lnTo>
                  <a:pt x="1642872" y="1524000"/>
                </a:lnTo>
                <a:lnTo>
                  <a:pt x="1697736" y="1572768"/>
                </a:lnTo>
                <a:lnTo>
                  <a:pt x="1752600" y="1621536"/>
                </a:lnTo>
                <a:lnTo>
                  <a:pt x="1807464" y="1668779"/>
                </a:lnTo>
                <a:lnTo>
                  <a:pt x="1860804" y="1716024"/>
                </a:lnTo>
                <a:lnTo>
                  <a:pt x="1915668" y="1761744"/>
                </a:lnTo>
                <a:lnTo>
                  <a:pt x="1970532" y="1807464"/>
                </a:lnTo>
                <a:lnTo>
                  <a:pt x="2025396" y="1851660"/>
                </a:lnTo>
                <a:lnTo>
                  <a:pt x="2080260" y="1894332"/>
                </a:lnTo>
                <a:lnTo>
                  <a:pt x="2135124" y="1937003"/>
                </a:lnTo>
                <a:lnTo>
                  <a:pt x="2189988" y="1979676"/>
                </a:lnTo>
                <a:lnTo>
                  <a:pt x="2244852" y="2020824"/>
                </a:lnTo>
                <a:lnTo>
                  <a:pt x="2299716" y="2061972"/>
                </a:lnTo>
                <a:lnTo>
                  <a:pt x="2354580" y="2101596"/>
                </a:lnTo>
                <a:lnTo>
                  <a:pt x="2409444" y="2139696"/>
                </a:lnTo>
                <a:lnTo>
                  <a:pt x="2464308" y="2179320"/>
                </a:lnTo>
                <a:lnTo>
                  <a:pt x="2517648" y="2215896"/>
                </a:lnTo>
                <a:lnTo>
                  <a:pt x="2572512" y="2253996"/>
                </a:lnTo>
                <a:lnTo>
                  <a:pt x="2627376" y="2290572"/>
                </a:lnTo>
                <a:lnTo>
                  <a:pt x="2682240" y="2325624"/>
                </a:lnTo>
                <a:lnTo>
                  <a:pt x="2737104" y="2362200"/>
                </a:lnTo>
                <a:lnTo>
                  <a:pt x="2791968" y="2395728"/>
                </a:lnTo>
                <a:lnTo>
                  <a:pt x="2846832" y="2430779"/>
                </a:lnTo>
                <a:lnTo>
                  <a:pt x="2901696" y="2464308"/>
                </a:lnTo>
                <a:lnTo>
                  <a:pt x="2956560" y="2497836"/>
                </a:lnTo>
                <a:lnTo>
                  <a:pt x="3011424" y="2529840"/>
                </a:lnTo>
                <a:lnTo>
                  <a:pt x="3066288" y="2561844"/>
                </a:lnTo>
                <a:lnTo>
                  <a:pt x="3121152" y="2593848"/>
                </a:lnTo>
                <a:lnTo>
                  <a:pt x="3176016" y="2624328"/>
                </a:lnTo>
                <a:lnTo>
                  <a:pt x="3229356" y="2654808"/>
                </a:lnTo>
                <a:lnTo>
                  <a:pt x="3284220" y="2685288"/>
                </a:lnTo>
                <a:lnTo>
                  <a:pt x="3339084" y="2714244"/>
                </a:lnTo>
                <a:lnTo>
                  <a:pt x="3393948" y="2743200"/>
                </a:lnTo>
                <a:lnTo>
                  <a:pt x="3448812" y="2772156"/>
                </a:lnTo>
                <a:lnTo>
                  <a:pt x="3503676" y="2799588"/>
                </a:lnTo>
                <a:lnTo>
                  <a:pt x="3558540" y="2827020"/>
                </a:lnTo>
                <a:lnTo>
                  <a:pt x="3613404" y="2854452"/>
                </a:lnTo>
                <a:lnTo>
                  <a:pt x="3668268" y="2881884"/>
                </a:lnTo>
                <a:lnTo>
                  <a:pt x="3723132" y="2907792"/>
                </a:lnTo>
                <a:lnTo>
                  <a:pt x="3777996" y="2935224"/>
                </a:lnTo>
                <a:lnTo>
                  <a:pt x="3832860" y="2961132"/>
                </a:lnTo>
                <a:lnTo>
                  <a:pt x="3887724" y="2985516"/>
                </a:lnTo>
                <a:lnTo>
                  <a:pt x="3941064" y="3009900"/>
                </a:lnTo>
                <a:lnTo>
                  <a:pt x="3995928" y="3035808"/>
                </a:lnTo>
                <a:lnTo>
                  <a:pt x="4050791" y="3060192"/>
                </a:lnTo>
                <a:lnTo>
                  <a:pt x="4105656" y="3083052"/>
                </a:lnTo>
                <a:lnTo>
                  <a:pt x="4160520" y="3107436"/>
                </a:lnTo>
                <a:lnTo>
                  <a:pt x="4215384" y="3130296"/>
                </a:lnTo>
                <a:lnTo>
                  <a:pt x="4270248" y="3153156"/>
                </a:lnTo>
                <a:lnTo>
                  <a:pt x="4325112" y="3176016"/>
                </a:lnTo>
                <a:lnTo>
                  <a:pt x="4379976" y="3197352"/>
                </a:lnTo>
                <a:lnTo>
                  <a:pt x="4434840" y="3220212"/>
                </a:lnTo>
                <a:lnTo>
                  <a:pt x="4489704" y="3241548"/>
                </a:lnTo>
                <a:lnTo>
                  <a:pt x="4544568" y="3262884"/>
                </a:lnTo>
                <a:lnTo>
                  <a:pt x="4597908" y="3282696"/>
                </a:lnTo>
                <a:lnTo>
                  <a:pt x="4652772" y="3304031"/>
                </a:lnTo>
                <a:lnTo>
                  <a:pt x="4707636" y="3323844"/>
                </a:lnTo>
                <a:lnTo>
                  <a:pt x="4762500" y="3345179"/>
                </a:lnTo>
                <a:lnTo>
                  <a:pt x="4817364" y="3364992"/>
                </a:lnTo>
                <a:lnTo>
                  <a:pt x="4872228" y="3384804"/>
                </a:lnTo>
                <a:lnTo>
                  <a:pt x="4927092" y="3403092"/>
                </a:lnTo>
                <a:lnTo>
                  <a:pt x="4981956" y="3422904"/>
                </a:lnTo>
                <a:lnTo>
                  <a:pt x="5036820" y="3441192"/>
                </a:lnTo>
                <a:lnTo>
                  <a:pt x="5091684" y="3459479"/>
                </a:lnTo>
                <a:lnTo>
                  <a:pt x="5146548" y="3477768"/>
                </a:lnTo>
                <a:lnTo>
                  <a:pt x="5201412" y="3496055"/>
                </a:lnTo>
                <a:lnTo>
                  <a:pt x="5256276" y="3514344"/>
                </a:lnTo>
                <a:lnTo>
                  <a:pt x="5309616" y="3531107"/>
                </a:lnTo>
                <a:lnTo>
                  <a:pt x="5364480" y="3547872"/>
                </a:lnTo>
                <a:lnTo>
                  <a:pt x="5419344" y="3566160"/>
                </a:lnTo>
                <a:lnTo>
                  <a:pt x="5474208" y="3582924"/>
                </a:lnTo>
                <a:lnTo>
                  <a:pt x="5529072" y="3599688"/>
                </a:lnTo>
                <a:lnTo>
                  <a:pt x="5583936" y="3614928"/>
                </a:lnTo>
                <a:lnTo>
                  <a:pt x="5638800" y="3631692"/>
                </a:lnTo>
                <a:lnTo>
                  <a:pt x="5693664" y="3648455"/>
                </a:lnTo>
                <a:lnTo>
                  <a:pt x="5748528" y="3663696"/>
                </a:lnTo>
                <a:lnTo>
                  <a:pt x="5803392" y="3678936"/>
                </a:lnTo>
                <a:lnTo>
                  <a:pt x="5858256" y="3694176"/>
                </a:lnTo>
                <a:lnTo>
                  <a:pt x="5913120" y="3709416"/>
                </a:lnTo>
                <a:lnTo>
                  <a:pt x="5966460" y="3724655"/>
                </a:lnTo>
                <a:lnTo>
                  <a:pt x="6021324" y="3739896"/>
                </a:lnTo>
                <a:lnTo>
                  <a:pt x="6076188" y="3753612"/>
                </a:lnTo>
                <a:lnTo>
                  <a:pt x="6131052" y="3768852"/>
                </a:lnTo>
                <a:lnTo>
                  <a:pt x="6185916" y="3782568"/>
                </a:lnTo>
                <a:lnTo>
                  <a:pt x="6240780" y="3796284"/>
                </a:lnTo>
                <a:lnTo>
                  <a:pt x="6295644" y="3810000"/>
                </a:lnTo>
                <a:lnTo>
                  <a:pt x="6350508" y="3823716"/>
                </a:lnTo>
                <a:lnTo>
                  <a:pt x="6405371" y="3837431"/>
                </a:lnTo>
                <a:lnTo>
                  <a:pt x="6460236" y="3851148"/>
                </a:lnTo>
                <a:lnTo>
                  <a:pt x="6515100" y="3863340"/>
                </a:lnTo>
              </a:path>
            </a:pathLst>
          </a:custGeom>
          <a:ln w="38100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bk object 42"/>
          <p:cNvSpPr/>
          <p:nvPr/>
        </p:nvSpPr>
        <p:spPr>
          <a:xfrm>
            <a:off x="950218" y="895355"/>
            <a:ext cx="6515100" cy="3961129"/>
          </a:xfrm>
          <a:custGeom>
            <a:avLst/>
            <a:gdLst/>
            <a:ahLst/>
            <a:cxnLst/>
            <a:rect l="l" t="t" r="r" b="b"/>
            <a:pathLst>
              <a:path w="6515100" h="3961129">
                <a:moveTo>
                  <a:pt x="0" y="0"/>
                </a:moveTo>
                <a:lnTo>
                  <a:pt x="54864" y="129539"/>
                </a:lnTo>
                <a:lnTo>
                  <a:pt x="109728" y="275844"/>
                </a:lnTo>
                <a:lnTo>
                  <a:pt x="164592" y="422148"/>
                </a:lnTo>
                <a:lnTo>
                  <a:pt x="219456" y="562355"/>
                </a:lnTo>
                <a:lnTo>
                  <a:pt x="274320" y="694944"/>
                </a:lnTo>
                <a:lnTo>
                  <a:pt x="329184" y="818388"/>
                </a:lnTo>
                <a:lnTo>
                  <a:pt x="384048" y="934212"/>
                </a:lnTo>
                <a:lnTo>
                  <a:pt x="437388" y="1040891"/>
                </a:lnTo>
                <a:lnTo>
                  <a:pt x="492252" y="1141476"/>
                </a:lnTo>
                <a:lnTo>
                  <a:pt x="547116" y="1234439"/>
                </a:lnTo>
                <a:lnTo>
                  <a:pt x="601980" y="1322832"/>
                </a:lnTo>
                <a:lnTo>
                  <a:pt x="656844" y="1405127"/>
                </a:lnTo>
                <a:lnTo>
                  <a:pt x="711708" y="1481327"/>
                </a:lnTo>
                <a:lnTo>
                  <a:pt x="766572" y="1556003"/>
                </a:lnTo>
                <a:lnTo>
                  <a:pt x="821436" y="1624584"/>
                </a:lnTo>
                <a:lnTo>
                  <a:pt x="876300" y="1690115"/>
                </a:lnTo>
                <a:lnTo>
                  <a:pt x="931163" y="1752600"/>
                </a:lnTo>
                <a:lnTo>
                  <a:pt x="986028" y="1812036"/>
                </a:lnTo>
                <a:lnTo>
                  <a:pt x="1040892" y="1868424"/>
                </a:lnTo>
                <a:lnTo>
                  <a:pt x="1095756" y="1923288"/>
                </a:lnTo>
                <a:lnTo>
                  <a:pt x="1149096" y="1975103"/>
                </a:lnTo>
                <a:lnTo>
                  <a:pt x="1203960" y="2025396"/>
                </a:lnTo>
                <a:lnTo>
                  <a:pt x="1258824" y="2074164"/>
                </a:lnTo>
                <a:lnTo>
                  <a:pt x="1313688" y="2119884"/>
                </a:lnTo>
                <a:lnTo>
                  <a:pt x="1368552" y="2165604"/>
                </a:lnTo>
                <a:lnTo>
                  <a:pt x="1423416" y="2208276"/>
                </a:lnTo>
                <a:lnTo>
                  <a:pt x="1478280" y="2250948"/>
                </a:lnTo>
                <a:lnTo>
                  <a:pt x="1533144" y="2290572"/>
                </a:lnTo>
                <a:lnTo>
                  <a:pt x="1588008" y="2330196"/>
                </a:lnTo>
                <a:lnTo>
                  <a:pt x="1642872" y="2368296"/>
                </a:lnTo>
                <a:lnTo>
                  <a:pt x="1697736" y="2404872"/>
                </a:lnTo>
                <a:lnTo>
                  <a:pt x="1752600" y="2441448"/>
                </a:lnTo>
                <a:lnTo>
                  <a:pt x="1807464" y="2476500"/>
                </a:lnTo>
                <a:lnTo>
                  <a:pt x="1860804" y="2510028"/>
                </a:lnTo>
                <a:lnTo>
                  <a:pt x="1915668" y="2543555"/>
                </a:lnTo>
                <a:lnTo>
                  <a:pt x="1970532" y="2575560"/>
                </a:lnTo>
                <a:lnTo>
                  <a:pt x="2025396" y="2607564"/>
                </a:lnTo>
                <a:lnTo>
                  <a:pt x="2080260" y="2638044"/>
                </a:lnTo>
                <a:lnTo>
                  <a:pt x="2135124" y="2667000"/>
                </a:lnTo>
                <a:lnTo>
                  <a:pt x="2189988" y="2697479"/>
                </a:lnTo>
                <a:lnTo>
                  <a:pt x="2244852" y="2724912"/>
                </a:lnTo>
                <a:lnTo>
                  <a:pt x="2299716" y="2753868"/>
                </a:lnTo>
                <a:lnTo>
                  <a:pt x="2354580" y="2781300"/>
                </a:lnTo>
                <a:lnTo>
                  <a:pt x="2409444" y="2807208"/>
                </a:lnTo>
                <a:lnTo>
                  <a:pt x="2464308" y="2833116"/>
                </a:lnTo>
                <a:lnTo>
                  <a:pt x="2517648" y="2859024"/>
                </a:lnTo>
                <a:lnTo>
                  <a:pt x="2572512" y="2884932"/>
                </a:lnTo>
                <a:lnTo>
                  <a:pt x="2627376" y="2909316"/>
                </a:lnTo>
                <a:lnTo>
                  <a:pt x="2682240" y="2933700"/>
                </a:lnTo>
                <a:lnTo>
                  <a:pt x="2737104" y="2958084"/>
                </a:lnTo>
                <a:lnTo>
                  <a:pt x="2791968" y="2980944"/>
                </a:lnTo>
                <a:lnTo>
                  <a:pt x="2846832" y="3003804"/>
                </a:lnTo>
                <a:lnTo>
                  <a:pt x="2901696" y="3026664"/>
                </a:lnTo>
                <a:lnTo>
                  <a:pt x="2956560" y="3048000"/>
                </a:lnTo>
                <a:lnTo>
                  <a:pt x="3011424" y="3069336"/>
                </a:lnTo>
                <a:lnTo>
                  <a:pt x="3066288" y="3090672"/>
                </a:lnTo>
                <a:lnTo>
                  <a:pt x="3121152" y="3112008"/>
                </a:lnTo>
                <a:lnTo>
                  <a:pt x="3176016" y="3131820"/>
                </a:lnTo>
                <a:lnTo>
                  <a:pt x="3229356" y="3153156"/>
                </a:lnTo>
                <a:lnTo>
                  <a:pt x="3284220" y="3172968"/>
                </a:lnTo>
                <a:lnTo>
                  <a:pt x="3339084" y="3192780"/>
                </a:lnTo>
                <a:lnTo>
                  <a:pt x="3393948" y="3211068"/>
                </a:lnTo>
                <a:lnTo>
                  <a:pt x="3448812" y="3230880"/>
                </a:lnTo>
                <a:lnTo>
                  <a:pt x="3503676" y="3249168"/>
                </a:lnTo>
                <a:lnTo>
                  <a:pt x="3558540" y="3267455"/>
                </a:lnTo>
                <a:lnTo>
                  <a:pt x="3613404" y="3285744"/>
                </a:lnTo>
                <a:lnTo>
                  <a:pt x="3668268" y="3302507"/>
                </a:lnTo>
                <a:lnTo>
                  <a:pt x="3723132" y="3320796"/>
                </a:lnTo>
                <a:lnTo>
                  <a:pt x="3777996" y="3337560"/>
                </a:lnTo>
                <a:lnTo>
                  <a:pt x="3832860" y="3354324"/>
                </a:lnTo>
                <a:lnTo>
                  <a:pt x="3887724" y="3371088"/>
                </a:lnTo>
                <a:lnTo>
                  <a:pt x="3941064" y="3387852"/>
                </a:lnTo>
                <a:lnTo>
                  <a:pt x="3995928" y="3404616"/>
                </a:lnTo>
                <a:lnTo>
                  <a:pt x="4050791" y="3419855"/>
                </a:lnTo>
                <a:lnTo>
                  <a:pt x="4105656" y="3435096"/>
                </a:lnTo>
                <a:lnTo>
                  <a:pt x="4160520" y="3450336"/>
                </a:lnTo>
                <a:lnTo>
                  <a:pt x="4215384" y="3467100"/>
                </a:lnTo>
                <a:lnTo>
                  <a:pt x="4270248" y="3480816"/>
                </a:lnTo>
                <a:lnTo>
                  <a:pt x="4325112" y="3496055"/>
                </a:lnTo>
                <a:lnTo>
                  <a:pt x="4379976" y="3511296"/>
                </a:lnTo>
                <a:lnTo>
                  <a:pt x="4434840" y="3525012"/>
                </a:lnTo>
                <a:lnTo>
                  <a:pt x="4489704" y="3540252"/>
                </a:lnTo>
                <a:lnTo>
                  <a:pt x="4544568" y="3553968"/>
                </a:lnTo>
                <a:lnTo>
                  <a:pt x="4597908" y="3567683"/>
                </a:lnTo>
                <a:lnTo>
                  <a:pt x="4652772" y="3581400"/>
                </a:lnTo>
                <a:lnTo>
                  <a:pt x="4707636" y="3595116"/>
                </a:lnTo>
                <a:lnTo>
                  <a:pt x="4762500" y="3608831"/>
                </a:lnTo>
                <a:lnTo>
                  <a:pt x="4817364" y="3622548"/>
                </a:lnTo>
                <a:lnTo>
                  <a:pt x="4872228" y="3634740"/>
                </a:lnTo>
                <a:lnTo>
                  <a:pt x="4927092" y="3648455"/>
                </a:lnTo>
                <a:lnTo>
                  <a:pt x="4981956" y="3660648"/>
                </a:lnTo>
                <a:lnTo>
                  <a:pt x="5036820" y="3672840"/>
                </a:lnTo>
                <a:lnTo>
                  <a:pt x="5091684" y="3685031"/>
                </a:lnTo>
                <a:lnTo>
                  <a:pt x="5146548" y="3697224"/>
                </a:lnTo>
                <a:lnTo>
                  <a:pt x="5201412" y="3709416"/>
                </a:lnTo>
                <a:lnTo>
                  <a:pt x="5256276" y="3721607"/>
                </a:lnTo>
                <a:lnTo>
                  <a:pt x="5309616" y="3733800"/>
                </a:lnTo>
                <a:lnTo>
                  <a:pt x="5364480" y="3745992"/>
                </a:lnTo>
                <a:lnTo>
                  <a:pt x="5419344" y="3756660"/>
                </a:lnTo>
                <a:lnTo>
                  <a:pt x="5474208" y="3768852"/>
                </a:lnTo>
                <a:lnTo>
                  <a:pt x="5529072" y="3779520"/>
                </a:lnTo>
                <a:lnTo>
                  <a:pt x="5583936" y="3790188"/>
                </a:lnTo>
                <a:lnTo>
                  <a:pt x="5638800" y="3802379"/>
                </a:lnTo>
                <a:lnTo>
                  <a:pt x="5693664" y="3813048"/>
                </a:lnTo>
                <a:lnTo>
                  <a:pt x="5748528" y="3823716"/>
                </a:lnTo>
                <a:lnTo>
                  <a:pt x="5803392" y="3834383"/>
                </a:lnTo>
                <a:lnTo>
                  <a:pt x="5858256" y="3845052"/>
                </a:lnTo>
                <a:lnTo>
                  <a:pt x="5913120" y="3854196"/>
                </a:lnTo>
                <a:lnTo>
                  <a:pt x="5966460" y="3864864"/>
                </a:lnTo>
                <a:lnTo>
                  <a:pt x="6021324" y="3875531"/>
                </a:lnTo>
                <a:lnTo>
                  <a:pt x="6076188" y="3884676"/>
                </a:lnTo>
                <a:lnTo>
                  <a:pt x="6131052" y="3895344"/>
                </a:lnTo>
                <a:lnTo>
                  <a:pt x="6185916" y="3904488"/>
                </a:lnTo>
                <a:lnTo>
                  <a:pt x="6240780" y="3915155"/>
                </a:lnTo>
                <a:lnTo>
                  <a:pt x="6295644" y="3924300"/>
                </a:lnTo>
                <a:lnTo>
                  <a:pt x="6350508" y="3933444"/>
                </a:lnTo>
                <a:lnTo>
                  <a:pt x="6405371" y="3942588"/>
                </a:lnTo>
                <a:lnTo>
                  <a:pt x="6460236" y="3951731"/>
                </a:lnTo>
                <a:lnTo>
                  <a:pt x="6515100" y="3960876"/>
                </a:lnTo>
              </a:path>
            </a:pathLst>
          </a:custGeom>
          <a:ln w="38100">
            <a:solidFill>
              <a:srgbClr val="30243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bk object 43"/>
          <p:cNvSpPr/>
          <p:nvPr/>
        </p:nvSpPr>
        <p:spPr>
          <a:xfrm>
            <a:off x="950218" y="861822"/>
            <a:ext cx="6515100" cy="4221480"/>
          </a:xfrm>
          <a:custGeom>
            <a:avLst/>
            <a:gdLst/>
            <a:ahLst/>
            <a:cxnLst/>
            <a:rect l="l" t="t" r="r" b="b"/>
            <a:pathLst>
              <a:path w="6515100" h="4221480">
                <a:moveTo>
                  <a:pt x="0" y="0"/>
                </a:moveTo>
                <a:lnTo>
                  <a:pt x="54864" y="97536"/>
                </a:lnTo>
                <a:lnTo>
                  <a:pt x="109728" y="227075"/>
                </a:lnTo>
                <a:lnTo>
                  <a:pt x="164592" y="367283"/>
                </a:lnTo>
                <a:lnTo>
                  <a:pt x="219456" y="507491"/>
                </a:lnTo>
                <a:lnTo>
                  <a:pt x="274320" y="641603"/>
                </a:lnTo>
                <a:lnTo>
                  <a:pt x="329184" y="768095"/>
                </a:lnTo>
                <a:lnTo>
                  <a:pt x="384048" y="885443"/>
                </a:lnTo>
                <a:lnTo>
                  <a:pt x="437388" y="993648"/>
                </a:lnTo>
                <a:lnTo>
                  <a:pt x="492252" y="1092707"/>
                </a:lnTo>
                <a:lnTo>
                  <a:pt x="547116" y="1187195"/>
                </a:lnTo>
                <a:lnTo>
                  <a:pt x="601980" y="1274064"/>
                </a:lnTo>
                <a:lnTo>
                  <a:pt x="656844" y="1354836"/>
                </a:lnTo>
                <a:lnTo>
                  <a:pt x="711708" y="1432560"/>
                </a:lnTo>
                <a:lnTo>
                  <a:pt x="766572" y="1504188"/>
                </a:lnTo>
                <a:lnTo>
                  <a:pt x="821436" y="1574291"/>
                </a:lnTo>
                <a:lnTo>
                  <a:pt x="876300" y="1639824"/>
                </a:lnTo>
                <a:lnTo>
                  <a:pt x="931163" y="1702307"/>
                </a:lnTo>
                <a:lnTo>
                  <a:pt x="986028" y="1761743"/>
                </a:lnTo>
                <a:lnTo>
                  <a:pt x="1040892" y="1819655"/>
                </a:lnTo>
                <a:lnTo>
                  <a:pt x="1095756" y="1876043"/>
                </a:lnTo>
                <a:lnTo>
                  <a:pt x="1149096" y="1929383"/>
                </a:lnTo>
                <a:lnTo>
                  <a:pt x="1203960" y="1982724"/>
                </a:lnTo>
                <a:lnTo>
                  <a:pt x="1258824" y="2033015"/>
                </a:lnTo>
                <a:lnTo>
                  <a:pt x="1313688" y="2081783"/>
                </a:lnTo>
                <a:lnTo>
                  <a:pt x="1368552" y="2130552"/>
                </a:lnTo>
                <a:lnTo>
                  <a:pt x="1423416" y="2176272"/>
                </a:lnTo>
                <a:lnTo>
                  <a:pt x="1478280" y="2221991"/>
                </a:lnTo>
                <a:lnTo>
                  <a:pt x="1533144" y="2266188"/>
                </a:lnTo>
                <a:lnTo>
                  <a:pt x="1588008" y="2310383"/>
                </a:lnTo>
                <a:lnTo>
                  <a:pt x="1642872" y="2353055"/>
                </a:lnTo>
                <a:lnTo>
                  <a:pt x="1697736" y="2394204"/>
                </a:lnTo>
                <a:lnTo>
                  <a:pt x="1752600" y="2435352"/>
                </a:lnTo>
                <a:lnTo>
                  <a:pt x="1807464" y="2474976"/>
                </a:lnTo>
                <a:lnTo>
                  <a:pt x="1860804" y="2513076"/>
                </a:lnTo>
                <a:lnTo>
                  <a:pt x="1915668" y="2551176"/>
                </a:lnTo>
                <a:lnTo>
                  <a:pt x="1970532" y="2589276"/>
                </a:lnTo>
                <a:lnTo>
                  <a:pt x="2025396" y="2625852"/>
                </a:lnTo>
                <a:lnTo>
                  <a:pt x="2080260" y="2662428"/>
                </a:lnTo>
                <a:lnTo>
                  <a:pt x="2135124" y="2697479"/>
                </a:lnTo>
                <a:lnTo>
                  <a:pt x="2189988" y="2731007"/>
                </a:lnTo>
                <a:lnTo>
                  <a:pt x="2244852" y="2766060"/>
                </a:lnTo>
                <a:lnTo>
                  <a:pt x="2299716" y="2799588"/>
                </a:lnTo>
                <a:lnTo>
                  <a:pt x="2354580" y="2831591"/>
                </a:lnTo>
                <a:lnTo>
                  <a:pt x="2409444" y="2863596"/>
                </a:lnTo>
                <a:lnTo>
                  <a:pt x="2464308" y="2895600"/>
                </a:lnTo>
                <a:lnTo>
                  <a:pt x="2517648" y="2926079"/>
                </a:lnTo>
                <a:lnTo>
                  <a:pt x="2572512" y="2956560"/>
                </a:lnTo>
                <a:lnTo>
                  <a:pt x="2627376" y="2987040"/>
                </a:lnTo>
                <a:lnTo>
                  <a:pt x="2682240" y="3015996"/>
                </a:lnTo>
                <a:lnTo>
                  <a:pt x="2737104" y="3044952"/>
                </a:lnTo>
                <a:lnTo>
                  <a:pt x="2791968" y="3072384"/>
                </a:lnTo>
                <a:lnTo>
                  <a:pt x="2846832" y="3101340"/>
                </a:lnTo>
                <a:lnTo>
                  <a:pt x="2901696" y="3128772"/>
                </a:lnTo>
                <a:lnTo>
                  <a:pt x="2956560" y="3154679"/>
                </a:lnTo>
                <a:lnTo>
                  <a:pt x="3011424" y="3180588"/>
                </a:lnTo>
                <a:lnTo>
                  <a:pt x="3066288" y="3206496"/>
                </a:lnTo>
                <a:lnTo>
                  <a:pt x="3121152" y="3232404"/>
                </a:lnTo>
                <a:lnTo>
                  <a:pt x="3176016" y="3258311"/>
                </a:lnTo>
                <a:lnTo>
                  <a:pt x="3229356" y="3282696"/>
                </a:lnTo>
                <a:lnTo>
                  <a:pt x="3284220" y="3307079"/>
                </a:lnTo>
                <a:lnTo>
                  <a:pt x="3339084" y="3329940"/>
                </a:lnTo>
                <a:lnTo>
                  <a:pt x="3393948" y="3354324"/>
                </a:lnTo>
                <a:lnTo>
                  <a:pt x="3448812" y="3377183"/>
                </a:lnTo>
                <a:lnTo>
                  <a:pt x="3503676" y="3400044"/>
                </a:lnTo>
                <a:lnTo>
                  <a:pt x="3558540" y="3421379"/>
                </a:lnTo>
                <a:lnTo>
                  <a:pt x="3613404" y="3444240"/>
                </a:lnTo>
                <a:lnTo>
                  <a:pt x="3668268" y="3465576"/>
                </a:lnTo>
                <a:lnTo>
                  <a:pt x="3723132" y="3486911"/>
                </a:lnTo>
                <a:lnTo>
                  <a:pt x="3777996" y="3506724"/>
                </a:lnTo>
                <a:lnTo>
                  <a:pt x="3832860" y="3528059"/>
                </a:lnTo>
                <a:lnTo>
                  <a:pt x="3887724" y="3547872"/>
                </a:lnTo>
                <a:lnTo>
                  <a:pt x="3941064" y="3567683"/>
                </a:lnTo>
                <a:lnTo>
                  <a:pt x="3995928" y="3587496"/>
                </a:lnTo>
                <a:lnTo>
                  <a:pt x="4050791" y="3605783"/>
                </a:lnTo>
                <a:lnTo>
                  <a:pt x="4105656" y="3625596"/>
                </a:lnTo>
                <a:lnTo>
                  <a:pt x="4160520" y="3643883"/>
                </a:lnTo>
                <a:lnTo>
                  <a:pt x="4215384" y="3662172"/>
                </a:lnTo>
                <a:lnTo>
                  <a:pt x="4270248" y="3680459"/>
                </a:lnTo>
                <a:lnTo>
                  <a:pt x="4325112" y="3697224"/>
                </a:lnTo>
                <a:lnTo>
                  <a:pt x="4379976" y="3715511"/>
                </a:lnTo>
                <a:lnTo>
                  <a:pt x="4434840" y="3732276"/>
                </a:lnTo>
                <a:lnTo>
                  <a:pt x="4489704" y="3749040"/>
                </a:lnTo>
                <a:lnTo>
                  <a:pt x="4544568" y="3765804"/>
                </a:lnTo>
                <a:lnTo>
                  <a:pt x="4597908" y="3782567"/>
                </a:lnTo>
                <a:lnTo>
                  <a:pt x="4652772" y="3797807"/>
                </a:lnTo>
                <a:lnTo>
                  <a:pt x="4707636" y="3814572"/>
                </a:lnTo>
                <a:lnTo>
                  <a:pt x="4762500" y="3829811"/>
                </a:lnTo>
                <a:lnTo>
                  <a:pt x="4817364" y="3845052"/>
                </a:lnTo>
                <a:lnTo>
                  <a:pt x="4872228" y="3860291"/>
                </a:lnTo>
                <a:lnTo>
                  <a:pt x="4927092" y="3875531"/>
                </a:lnTo>
                <a:lnTo>
                  <a:pt x="4981956" y="3889248"/>
                </a:lnTo>
                <a:lnTo>
                  <a:pt x="5036820" y="3904488"/>
                </a:lnTo>
                <a:lnTo>
                  <a:pt x="5091684" y="3918204"/>
                </a:lnTo>
                <a:lnTo>
                  <a:pt x="5146548" y="3931920"/>
                </a:lnTo>
                <a:lnTo>
                  <a:pt x="5201412" y="3945635"/>
                </a:lnTo>
                <a:lnTo>
                  <a:pt x="5256276" y="3959352"/>
                </a:lnTo>
                <a:lnTo>
                  <a:pt x="5309616" y="3973067"/>
                </a:lnTo>
                <a:lnTo>
                  <a:pt x="5364480" y="3986783"/>
                </a:lnTo>
                <a:lnTo>
                  <a:pt x="5419344" y="3998976"/>
                </a:lnTo>
                <a:lnTo>
                  <a:pt x="5474208" y="4012691"/>
                </a:lnTo>
                <a:lnTo>
                  <a:pt x="5529072" y="4024883"/>
                </a:lnTo>
                <a:lnTo>
                  <a:pt x="5583936" y="4037076"/>
                </a:lnTo>
                <a:lnTo>
                  <a:pt x="5638800" y="4049267"/>
                </a:lnTo>
                <a:lnTo>
                  <a:pt x="5693664" y="4061459"/>
                </a:lnTo>
                <a:lnTo>
                  <a:pt x="5748528" y="4073652"/>
                </a:lnTo>
                <a:lnTo>
                  <a:pt x="5803392" y="4084320"/>
                </a:lnTo>
                <a:lnTo>
                  <a:pt x="5858256" y="4096511"/>
                </a:lnTo>
                <a:lnTo>
                  <a:pt x="5913120" y="4107179"/>
                </a:lnTo>
                <a:lnTo>
                  <a:pt x="5966460" y="4119372"/>
                </a:lnTo>
                <a:lnTo>
                  <a:pt x="6021324" y="4130040"/>
                </a:lnTo>
                <a:lnTo>
                  <a:pt x="6076188" y="4140707"/>
                </a:lnTo>
                <a:lnTo>
                  <a:pt x="6131052" y="4151376"/>
                </a:lnTo>
                <a:lnTo>
                  <a:pt x="6185916" y="4162044"/>
                </a:lnTo>
                <a:lnTo>
                  <a:pt x="6240780" y="4172711"/>
                </a:lnTo>
                <a:lnTo>
                  <a:pt x="6295644" y="4183379"/>
                </a:lnTo>
                <a:lnTo>
                  <a:pt x="6350508" y="4192524"/>
                </a:lnTo>
                <a:lnTo>
                  <a:pt x="6405371" y="4203192"/>
                </a:lnTo>
                <a:lnTo>
                  <a:pt x="6460236" y="4212335"/>
                </a:lnTo>
                <a:lnTo>
                  <a:pt x="6515100" y="4221480"/>
                </a:lnTo>
              </a:path>
            </a:pathLst>
          </a:custGeom>
          <a:ln w="41148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bk object 44"/>
          <p:cNvSpPr/>
          <p:nvPr/>
        </p:nvSpPr>
        <p:spPr>
          <a:xfrm>
            <a:off x="950218" y="992891"/>
            <a:ext cx="6515100" cy="4102735"/>
          </a:xfrm>
          <a:custGeom>
            <a:avLst/>
            <a:gdLst/>
            <a:ahLst/>
            <a:cxnLst/>
            <a:rect l="l" t="t" r="r" b="b"/>
            <a:pathLst>
              <a:path w="6515100" h="4102735">
                <a:moveTo>
                  <a:pt x="0" y="0"/>
                </a:moveTo>
                <a:lnTo>
                  <a:pt x="54864" y="105155"/>
                </a:lnTo>
                <a:lnTo>
                  <a:pt x="109728" y="231648"/>
                </a:lnTo>
                <a:lnTo>
                  <a:pt x="164592" y="364236"/>
                </a:lnTo>
                <a:lnTo>
                  <a:pt x="219456" y="495300"/>
                </a:lnTo>
                <a:lnTo>
                  <a:pt x="274320" y="618743"/>
                </a:lnTo>
                <a:lnTo>
                  <a:pt x="329184" y="736091"/>
                </a:lnTo>
                <a:lnTo>
                  <a:pt x="384048" y="844296"/>
                </a:lnTo>
                <a:lnTo>
                  <a:pt x="437388" y="946403"/>
                </a:lnTo>
                <a:lnTo>
                  <a:pt x="492252" y="1039367"/>
                </a:lnTo>
                <a:lnTo>
                  <a:pt x="547116" y="1127760"/>
                </a:lnTo>
                <a:lnTo>
                  <a:pt x="601980" y="1210055"/>
                </a:lnTo>
                <a:lnTo>
                  <a:pt x="656844" y="1287779"/>
                </a:lnTo>
                <a:lnTo>
                  <a:pt x="711708" y="1360931"/>
                </a:lnTo>
                <a:lnTo>
                  <a:pt x="766572" y="1431036"/>
                </a:lnTo>
                <a:lnTo>
                  <a:pt x="821436" y="1498091"/>
                </a:lnTo>
                <a:lnTo>
                  <a:pt x="876300" y="1560576"/>
                </a:lnTo>
                <a:lnTo>
                  <a:pt x="931163" y="1621536"/>
                </a:lnTo>
                <a:lnTo>
                  <a:pt x="986028" y="1679448"/>
                </a:lnTo>
                <a:lnTo>
                  <a:pt x="1040892" y="1735836"/>
                </a:lnTo>
                <a:lnTo>
                  <a:pt x="1095756" y="1790700"/>
                </a:lnTo>
                <a:lnTo>
                  <a:pt x="1149096" y="1844039"/>
                </a:lnTo>
                <a:lnTo>
                  <a:pt x="1203960" y="1894331"/>
                </a:lnTo>
                <a:lnTo>
                  <a:pt x="1258824" y="1944624"/>
                </a:lnTo>
                <a:lnTo>
                  <a:pt x="1313688" y="1991867"/>
                </a:lnTo>
                <a:lnTo>
                  <a:pt x="1368552" y="2039112"/>
                </a:lnTo>
                <a:lnTo>
                  <a:pt x="1423416" y="2084831"/>
                </a:lnTo>
                <a:lnTo>
                  <a:pt x="1478280" y="2130552"/>
                </a:lnTo>
                <a:lnTo>
                  <a:pt x="1533144" y="2174748"/>
                </a:lnTo>
                <a:lnTo>
                  <a:pt x="1588008" y="2217419"/>
                </a:lnTo>
                <a:lnTo>
                  <a:pt x="1642872" y="2258567"/>
                </a:lnTo>
                <a:lnTo>
                  <a:pt x="1697736" y="2299716"/>
                </a:lnTo>
                <a:lnTo>
                  <a:pt x="1752600" y="2339340"/>
                </a:lnTo>
                <a:lnTo>
                  <a:pt x="1807464" y="2378964"/>
                </a:lnTo>
                <a:lnTo>
                  <a:pt x="1860804" y="2417064"/>
                </a:lnTo>
                <a:lnTo>
                  <a:pt x="1915668" y="2455164"/>
                </a:lnTo>
                <a:lnTo>
                  <a:pt x="1970532" y="2491740"/>
                </a:lnTo>
                <a:lnTo>
                  <a:pt x="2025396" y="2528316"/>
                </a:lnTo>
                <a:lnTo>
                  <a:pt x="2080260" y="2563367"/>
                </a:lnTo>
                <a:lnTo>
                  <a:pt x="2135124" y="2598419"/>
                </a:lnTo>
                <a:lnTo>
                  <a:pt x="2189988" y="2633472"/>
                </a:lnTo>
                <a:lnTo>
                  <a:pt x="2244852" y="2667000"/>
                </a:lnTo>
                <a:lnTo>
                  <a:pt x="2299716" y="2699004"/>
                </a:lnTo>
                <a:lnTo>
                  <a:pt x="2354580" y="2731008"/>
                </a:lnTo>
                <a:lnTo>
                  <a:pt x="2409444" y="2763012"/>
                </a:lnTo>
                <a:lnTo>
                  <a:pt x="2464308" y="2795016"/>
                </a:lnTo>
                <a:lnTo>
                  <a:pt x="2517648" y="2825496"/>
                </a:lnTo>
                <a:lnTo>
                  <a:pt x="2572512" y="2855976"/>
                </a:lnTo>
                <a:lnTo>
                  <a:pt x="2627376" y="2884932"/>
                </a:lnTo>
                <a:lnTo>
                  <a:pt x="2682240" y="2913888"/>
                </a:lnTo>
                <a:lnTo>
                  <a:pt x="2737104" y="2942844"/>
                </a:lnTo>
                <a:lnTo>
                  <a:pt x="2791968" y="2970276"/>
                </a:lnTo>
                <a:lnTo>
                  <a:pt x="2846832" y="2997708"/>
                </a:lnTo>
                <a:lnTo>
                  <a:pt x="2901696" y="3025140"/>
                </a:lnTo>
                <a:lnTo>
                  <a:pt x="2956560" y="3051047"/>
                </a:lnTo>
                <a:lnTo>
                  <a:pt x="3011424" y="3076956"/>
                </a:lnTo>
                <a:lnTo>
                  <a:pt x="3066288" y="3102864"/>
                </a:lnTo>
                <a:lnTo>
                  <a:pt x="3121152" y="3128772"/>
                </a:lnTo>
                <a:lnTo>
                  <a:pt x="3176016" y="3153156"/>
                </a:lnTo>
                <a:lnTo>
                  <a:pt x="3229356" y="3177540"/>
                </a:lnTo>
                <a:lnTo>
                  <a:pt x="3284220" y="3201924"/>
                </a:lnTo>
                <a:lnTo>
                  <a:pt x="3339084" y="3224784"/>
                </a:lnTo>
                <a:lnTo>
                  <a:pt x="3393948" y="3247644"/>
                </a:lnTo>
                <a:lnTo>
                  <a:pt x="3448812" y="3270504"/>
                </a:lnTo>
                <a:lnTo>
                  <a:pt x="3503676" y="3293364"/>
                </a:lnTo>
                <a:lnTo>
                  <a:pt x="3558540" y="3314700"/>
                </a:lnTo>
                <a:lnTo>
                  <a:pt x="3613404" y="3336036"/>
                </a:lnTo>
                <a:lnTo>
                  <a:pt x="3668268" y="3357372"/>
                </a:lnTo>
                <a:lnTo>
                  <a:pt x="3723132" y="3378707"/>
                </a:lnTo>
                <a:lnTo>
                  <a:pt x="3777996" y="3400044"/>
                </a:lnTo>
                <a:lnTo>
                  <a:pt x="3832860" y="3419855"/>
                </a:lnTo>
                <a:lnTo>
                  <a:pt x="3887724" y="3439668"/>
                </a:lnTo>
                <a:lnTo>
                  <a:pt x="3941064" y="3459479"/>
                </a:lnTo>
                <a:lnTo>
                  <a:pt x="3995928" y="3477768"/>
                </a:lnTo>
                <a:lnTo>
                  <a:pt x="4050791" y="3497579"/>
                </a:lnTo>
                <a:lnTo>
                  <a:pt x="4105656" y="3515868"/>
                </a:lnTo>
                <a:lnTo>
                  <a:pt x="4160520" y="3534155"/>
                </a:lnTo>
                <a:lnTo>
                  <a:pt x="4215384" y="3552444"/>
                </a:lnTo>
                <a:lnTo>
                  <a:pt x="4270248" y="3569207"/>
                </a:lnTo>
                <a:lnTo>
                  <a:pt x="4325112" y="3587496"/>
                </a:lnTo>
                <a:lnTo>
                  <a:pt x="4379976" y="3604259"/>
                </a:lnTo>
                <a:lnTo>
                  <a:pt x="4434840" y="3621024"/>
                </a:lnTo>
                <a:lnTo>
                  <a:pt x="4489704" y="3637788"/>
                </a:lnTo>
                <a:lnTo>
                  <a:pt x="4544568" y="3654552"/>
                </a:lnTo>
                <a:lnTo>
                  <a:pt x="4597908" y="3669791"/>
                </a:lnTo>
                <a:lnTo>
                  <a:pt x="4652772" y="3686555"/>
                </a:lnTo>
                <a:lnTo>
                  <a:pt x="4707636" y="3701796"/>
                </a:lnTo>
                <a:lnTo>
                  <a:pt x="4762500" y="3717036"/>
                </a:lnTo>
                <a:lnTo>
                  <a:pt x="4817364" y="3732276"/>
                </a:lnTo>
                <a:lnTo>
                  <a:pt x="4872228" y="3747516"/>
                </a:lnTo>
                <a:lnTo>
                  <a:pt x="4927092" y="3761231"/>
                </a:lnTo>
                <a:lnTo>
                  <a:pt x="4981956" y="3776472"/>
                </a:lnTo>
                <a:lnTo>
                  <a:pt x="5036820" y="3790188"/>
                </a:lnTo>
                <a:lnTo>
                  <a:pt x="5091684" y="3805428"/>
                </a:lnTo>
                <a:lnTo>
                  <a:pt x="5146548" y="3819144"/>
                </a:lnTo>
                <a:lnTo>
                  <a:pt x="5201412" y="3831336"/>
                </a:lnTo>
                <a:lnTo>
                  <a:pt x="5256276" y="3845052"/>
                </a:lnTo>
                <a:lnTo>
                  <a:pt x="5309616" y="3858768"/>
                </a:lnTo>
                <a:lnTo>
                  <a:pt x="5364480" y="3870959"/>
                </a:lnTo>
                <a:lnTo>
                  <a:pt x="5419344" y="3884676"/>
                </a:lnTo>
                <a:lnTo>
                  <a:pt x="5474208" y="3896868"/>
                </a:lnTo>
                <a:lnTo>
                  <a:pt x="5529072" y="3909059"/>
                </a:lnTo>
                <a:lnTo>
                  <a:pt x="5583936" y="3921252"/>
                </a:lnTo>
                <a:lnTo>
                  <a:pt x="5638800" y="3933444"/>
                </a:lnTo>
                <a:lnTo>
                  <a:pt x="5693664" y="3945636"/>
                </a:lnTo>
                <a:lnTo>
                  <a:pt x="5748528" y="3956304"/>
                </a:lnTo>
                <a:lnTo>
                  <a:pt x="5803392" y="3968496"/>
                </a:lnTo>
                <a:lnTo>
                  <a:pt x="5858256" y="3979164"/>
                </a:lnTo>
                <a:lnTo>
                  <a:pt x="5913120" y="3989831"/>
                </a:lnTo>
                <a:lnTo>
                  <a:pt x="5966460" y="4002024"/>
                </a:lnTo>
                <a:lnTo>
                  <a:pt x="6021324" y="4012691"/>
                </a:lnTo>
                <a:lnTo>
                  <a:pt x="6076188" y="4023359"/>
                </a:lnTo>
                <a:lnTo>
                  <a:pt x="6131052" y="4034028"/>
                </a:lnTo>
                <a:lnTo>
                  <a:pt x="6185916" y="4043172"/>
                </a:lnTo>
                <a:lnTo>
                  <a:pt x="6240780" y="4053840"/>
                </a:lnTo>
                <a:lnTo>
                  <a:pt x="6295644" y="4064507"/>
                </a:lnTo>
                <a:lnTo>
                  <a:pt x="6350508" y="4073652"/>
                </a:lnTo>
                <a:lnTo>
                  <a:pt x="6405371" y="4084320"/>
                </a:lnTo>
                <a:lnTo>
                  <a:pt x="6460236" y="4093464"/>
                </a:lnTo>
                <a:lnTo>
                  <a:pt x="6515100" y="4102607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bk object 45"/>
          <p:cNvSpPr/>
          <p:nvPr/>
        </p:nvSpPr>
        <p:spPr>
          <a:xfrm>
            <a:off x="950218" y="898402"/>
            <a:ext cx="6515100" cy="4247515"/>
          </a:xfrm>
          <a:custGeom>
            <a:avLst/>
            <a:gdLst/>
            <a:ahLst/>
            <a:cxnLst/>
            <a:rect l="l" t="t" r="r" b="b"/>
            <a:pathLst>
              <a:path w="6515100" h="4247515">
                <a:moveTo>
                  <a:pt x="0" y="0"/>
                </a:moveTo>
                <a:lnTo>
                  <a:pt x="54864" y="146303"/>
                </a:lnTo>
                <a:lnTo>
                  <a:pt x="109728" y="321563"/>
                </a:lnTo>
                <a:lnTo>
                  <a:pt x="164592" y="498348"/>
                </a:lnTo>
                <a:lnTo>
                  <a:pt x="219456" y="667512"/>
                </a:lnTo>
                <a:lnTo>
                  <a:pt x="274320" y="822960"/>
                </a:lnTo>
                <a:lnTo>
                  <a:pt x="329184" y="963167"/>
                </a:lnTo>
                <a:lnTo>
                  <a:pt x="384048" y="1091184"/>
                </a:lnTo>
                <a:lnTo>
                  <a:pt x="437388" y="1207007"/>
                </a:lnTo>
                <a:lnTo>
                  <a:pt x="492252" y="1313688"/>
                </a:lnTo>
                <a:lnTo>
                  <a:pt x="547116" y="1409700"/>
                </a:lnTo>
                <a:lnTo>
                  <a:pt x="601980" y="1499615"/>
                </a:lnTo>
                <a:lnTo>
                  <a:pt x="656844" y="1583436"/>
                </a:lnTo>
                <a:lnTo>
                  <a:pt x="711708" y="1661160"/>
                </a:lnTo>
                <a:lnTo>
                  <a:pt x="766572" y="1734312"/>
                </a:lnTo>
                <a:lnTo>
                  <a:pt x="821436" y="1802891"/>
                </a:lnTo>
                <a:lnTo>
                  <a:pt x="876300" y="1868424"/>
                </a:lnTo>
                <a:lnTo>
                  <a:pt x="931163" y="1932431"/>
                </a:lnTo>
                <a:lnTo>
                  <a:pt x="986028" y="1991867"/>
                </a:lnTo>
                <a:lnTo>
                  <a:pt x="1040892" y="2049779"/>
                </a:lnTo>
                <a:lnTo>
                  <a:pt x="1095756" y="2104643"/>
                </a:lnTo>
                <a:lnTo>
                  <a:pt x="1149096" y="2157984"/>
                </a:lnTo>
                <a:lnTo>
                  <a:pt x="1203960" y="2209800"/>
                </a:lnTo>
                <a:lnTo>
                  <a:pt x="1258824" y="2260091"/>
                </a:lnTo>
                <a:lnTo>
                  <a:pt x="1313688" y="2307336"/>
                </a:lnTo>
                <a:lnTo>
                  <a:pt x="1368552" y="2354579"/>
                </a:lnTo>
                <a:lnTo>
                  <a:pt x="1423416" y="2400300"/>
                </a:lnTo>
                <a:lnTo>
                  <a:pt x="1478280" y="2444496"/>
                </a:lnTo>
                <a:lnTo>
                  <a:pt x="1533144" y="2487167"/>
                </a:lnTo>
                <a:lnTo>
                  <a:pt x="1588008" y="2528316"/>
                </a:lnTo>
                <a:lnTo>
                  <a:pt x="1642872" y="2569464"/>
                </a:lnTo>
                <a:lnTo>
                  <a:pt x="1697736" y="2609088"/>
                </a:lnTo>
                <a:lnTo>
                  <a:pt x="1752600" y="2648712"/>
                </a:lnTo>
                <a:lnTo>
                  <a:pt x="1807464" y="2685288"/>
                </a:lnTo>
                <a:lnTo>
                  <a:pt x="1860804" y="2723388"/>
                </a:lnTo>
                <a:lnTo>
                  <a:pt x="1915668" y="2758440"/>
                </a:lnTo>
                <a:lnTo>
                  <a:pt x="1970532" y="2793491"/>
                </a:lnTo>
                <a:lnTo>
                  <a:pt x="2025396" y="2828544"/>
                </a:lnTo>
                <a:lnTo>
                  <a:pt x="2080260" y="2862072"/>
                </a:lnTo>
                <a:lnTo>
                  <a:pt x="2135124" y="2894076"/>
                </a:lnTo>
                <a:lnTo>
                  <a:pt x="2189988" y="2926079"/>
                </a:lnTo>
                <a:lnTo>
                  <a:pt x="2244852" y="2958084"/>
                </a:lnTo>
                <a:lnTo>
                  <a:pt x="2299716" y="2988564"/>
                </a:lnTo>
                <a:lnTo>
                  <a:pt x="2354580" y="3019044"/>
                </a:lnTo>
                <a:lnTo>
                  <a:pt x="2409444" y="3048000"/>
                </a:lnTo>
                <a:lnTo>
                  <a:pt x="2464308" y="3076956"/>
                </a:lnTo>
                <a:lnTo>
                  <a:pt x="2517648" y="3105912"/>
                </a:lnTo>
                <a:lnTo>
                  <a:pt x="2572512" y="3133344"/>
                </a:lnTo>
                <a:lnTo>
                  <a:pt x="2627376" y="3160776"/>
                </a:lnTo>
                <a:lnTo>
                  <a:pt x="2682240" y="3186684"/>
                </a:lnTo>
                <a:lnTo>
                  <a:pt x="2737104" y="3212591"/>
                </a:lnTo>
                <a:lnTo>
                  <a:pt x="2791968" y="3238500"/>
                </a:lnTo>
                <a:lnTo>
                  <a:pt x="2846832" y="3262883"/>
                </a:lnTo>
                <a:lnTo>
                  <a:pt x="2901696" y="3287268"/>
                </a:lnTo>
                <a:lnTo>
                  <a:pt x="2956560" y="3311652"/>
                </a:lnTo>
                <a:lnTo>
                  <a:pt x="3011424" y="3336035"/>
                </a:lnTo>
                <a:lnTo>
                  <a:pt x="3066288" y="3358896"/>
                </a:lnTo>
                <a:lnTo>
                  <a:pt x="3121152" y="3381755"/>
                </a:lnTo>
                <a:lnTo>
                  <a:pt x="3176016" y="3403091"/>
                </a:lnTo>
                <a:lnTo>
                  <a:pt x="3229356" y="3425952"/>
                </a:lnTo>
                <a:lnTo>
                  <a:pt x="3284220" y="3447288"/>
                </a:lnTo>
                <a:lnTo>
                  <a:pt x="3339084" y="3468624"/>
                </a:lnTo>
                <a:lnTo>
                  <a:pt x="3393948" y="3488435"/>
                </a:lnTo>
                <a:lnTo>
                  <a:pt x="3448812" y="3509772"/>
                </a:lnTo>
                <a:lnTo>
                  <a:pt x="3503676" y="3529583"/>
                </a:lnTo>
                <a:lnTo>
                  <a:pt x="3558540" y="3549396"/>
                </a:lnTo>
                <a:lnTo>
                  <a:pt x="3613404" y="3567683"/>
                </a:lnTo>
                <a:lnTo>
                  <a:pt x="3668268" y="3587496"/>
                </a:lnTo>
                <a:lnTo>
                  <a:pt x="3723132" y="3605783"/>
                </a:lnTo>
                <a:lnTo>
                  <a:pt x="3777996" y="3624072"/>
                </a:lnTo>
                <a:lnTo>
                  <a:pt x="3832860" y="3642359"/>
                </a:lnTo>
                <a:lnTo>
                  <a:pt x="3887724" y="3659124"/>
                </a:lnTo>
                <a:lnTo>
                  <a:pt x="3941064" y="3677412"/>
                </a:lnTo>
                <a:lnTo>
                  <a:pt x="3995928" y="3694176"/>
                </a:lnTo>
                <a:lnTo>
                  <a:pt x="4050791" y="3710940"/>
                </a:lnTo>
                <a:lnTo>
                  <a:pt x="4105656" y="3727704"/>
                </a:lnTo>
                <a:lnTo>
                  <a:pt x="4160520" y="3742944"/>
                </a:lnTo>
                <a:lnTo>
                  <a:pt x="4215384" y="3759707"/>
                </a:lnTo>
                <a:lnTo>
                  <a:pt x="4270248" y="3774948"/>
                </a:lnTo>
                <a:lnTo>
                  <a:pt x="4325112" y="3790188"/>
                </a:lnTo>
                <a:lnTo>
                  <a:pt x="4379976" y="3805428"/>
                </a:lnTo>
                <a:lnTo>
                  <a:pt x="4434840" y="3820668"/>
                </a:lnTo>
                <a:lnTo>
                  <a:pt x="4489704" y="3835907"/>
                </a:lnTo>
                <a:lnTo>
                  <a:pt x="4544568" y="3849624"/>
                </a:lnTo>
                <a:lnTo>
                  <a:pt x="4597908" y="3863340"/>
                </a:lnTo>
                <a:lnTo>
                  <a:pt x="4652772" y="3878579"/>
                </a:lnTo>
                <a:lnTo>
                  <a:pt x="4707636" y="3892296"/>
                </a:lnTo>
                <a:lnTo>
                  <a:pt x="4762500" y="3906012"/>
                </a:lnTo>
                <a:lnTo>
                  <a:pt x="4817364" y="3918204"/>
                </a:lnTo>
                <a:lnTo>
                  <a:pt x="4872228" y="3931920"/>
                </a:lnTo>
                <a:lnTo>
                  <a:pt x="4927092" y="3944112"/>
                </a:lnTo>
                <a:lnTo>
                  <a:pt x="4981956" y="3957828"/>
                </a:lnTo>
                <a:lnTo>
                  <a:pt x="5036820" y="3970020"/>
                </a:lnTo>
                <a:lnTo>
                  <a:pt x="5091684" y="3982212"/>
                </a:lnTo>
                <a:lnTo>
                  <a:pt x="5146548" y="3994404"/>
                </a:lnTo>
                <a:lnTo>
                  <a:pt x="5201412" y="4006596"/>
                </a:lnTo>
                <a:lnTo>
                  <a:pt x="5256276" y="4018788"/>
                </a:lnTo>
                <a:lnTo>
                  <a:pt x="5309616" y="4029455"/>
                </a:lnTo>
                <a:lnTo>
                  <a:pt x="5364480" y="4041648"/>
                </a:lnTo>
                <a:lnTo>
                  <a:pt x="5419344" y="4052316"/>
                </a:lnTo>
                <a:lnTo>
                  <a:pt x="5474208" y="4064507"/>
                </a:lnTo>
                <a:lnTo>
                  <a:pt x="5529072" y="4075176"/>
                </a:lnTo>
                <a:lnTo>
                  <a:pt x="5583936" y="4085844"/>
                </a:lnTo>
                <a:lnTo>
                  <a:pt x="5638800" y="4096512"/>
                </a:lnTo>
                <a:lnTo>
                  <a:pt x="5693664" y="4107179"/>
                </a:lnTo>
                <a:lnTo>
                  <a:pt x="5748528" y="4117848"/>
                </a:lnTo>
                <a:lnTo>
                  <a:pt x="5803392" y="4126991"/>
                </a:lnTo>
                <a:lnTo>
                  <a:pt x="5858256" y="4137659"/>
                </a:lnTo>
                <a:lnTo>
                  <a:pt x="5913120" y="4146804"/>
                </a:lnTo>
                <a:lnTo>
                  <a:pt x="5966460" y="4157472"/>
                </a:lnTo>
                <a:lnTo>
                  <a:pt x="6021324" y="4166616"/>
                </a:lnTo>
                <a:lnTo>
                  <a:pt x="6076188" y="4175759"/>
                </a:lnTo>
                <a:lnTo>
                  <a:pt x="6131052" y="4184904"/>
                </a:lnTo>
                <a:lnTo>
                  <a:pt x="6185916" y="4194048"/>
                </a:lnTo>
                <a:lnTo>
                  <a:pt x="6240780" y="4203192"/>
                </a:lnTo>
                <a:lnTo>
                  <a:pt x="6295644" y="4212335"/>
                </a:lnTo>
                <a:lnTo>
                  <a:pt x="6350508" y="4221480"/>
                </a:lnTo>
                <a:lnTo>
                  <a:pt x="6405371" y="4230624"/>
                </a:lnTo>
                <a:lnTo>
                  <a:pt x="6460236" y="4239768"/>
                </a:lnTo>
                <a:lnTo>
                  <a:pt x="6515100" y="4247388"/>
                </a:lnTo>
              </a:path>
            </a:pathLst>
          </a:custGeom>
          <a:ln w="3810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bk object 46"/>
          <p:cNvSpPr/>
          <p:nvPr/>
        </p:nvSpPr>
        <p:spPr>
          <a:xfrm>
            <a:off x="950218" y="1014223"/>
            <a:ext cx="6515100" cy="4174490"/>
          </a:xfrm>
          <a:custGeom>
            <a:avLst/>
            <a:gdLst/>
            <a:ahLst/>
            <a:cxnLst/>
            <a:rect l="l" t="t" r="r" b="b"/>
            <a:pathLst>
              <a:path w="6515100" h="4174490">
                <a:moveTo>
                  <a:pt x="0" y="0"/>
                </a:moveTo>
                <a:lnTo>
                  <a:pt x="54864" y="233172"/>
                </a:lnTo>
                <a:lnTo>
                  <a:pt x="109728" y="449579"/>
                </a:lnTo>
                <a:lnTo>
                  <a:pt x="164592" y="641603"/>
                </a:lnTo>
                <a:lnTo>
                  <a:pt x="219456" y="809243"/>
                </a:lnTo>
                <a:lnTo>
                  <a:pt x="274320" y="955548"/>
                </a:lnTo>
                <a:lnTo>
                  <a:pt x="329184" y="1086612"/>
                </a:lnTo>
                <a:lnTo>
                  <a:pt x="384048" y="1202436"/>
                </a:lnTo>
                <a:lnTo>
                  <a:pt x="437388" y="1306067"/>
                </a:lnTo>
                <a:lnTo>
                  <a:pt x="492252" y="1400555"/>
                </a:lnTo>
                <a:lnTo>
                  <a:pt x="547116" y="1485900"/>
                </a:lnTo>
                <a:lnTo>
                  <a:pt x="601980" y="1565148"/>
                </a:lnTo>
                <a:lnTo>
                  <a:pt x="656844" y="1636776"/>
                </a:lnTo>
                <a:lnTo>
                  <a:pt x="711708" y="1705355"/>
                </a:lnTo>
                <a:lnTo>
                  <a:pt x="766572" y="1767839"/>
                </a:lnTo>
                <a:lnTo>
                  <a:pt x="821436" y="1828800"/>
                </a:lnTo>
                <a:lnTo>
                  <a:pt x="876300" y="1885188"/>
                </a:lnTo>
                <a:lnTo>
                  <a:pt x="931163" y="1938527"/>
                </a:lnTo>
                <a:lnTo>
                  <a:pt x="986028" y="1990343"/>
                </a:lnTo>
                <a:lnTo>
                  <a:pt x="1040892" y="2039112"/>
                </a:lnTo>
                <a:lnTo>
                  <a:pt x="1095756" y="2087879"/>
                </a:lnTo>
                <a:lnTo>
                  <a:pt x="1149096" y="2133600"/>
                </a:lnTo>
                <a:lnTo>
                  <a:pt x="1203960" y="2177795"/>
                </a:lnTo>
                <a:lnTo>
                  <a:pt x="1258824" y="2220467"/>
                </a:lnTo>
                <a:lnTo>
                  <a:pt x="1313688" y="2263140"/>
                </a:lnTo>
                <a:lnTo>
                  <a:pt x="1368552" y="2304288"/>
                </a:lnTo>
                <a:lnTo>
                  <a:pt x="1423416" y="2343912"/>
                </a:lnTo>
                <a:lnTo>
                  <a:pt x="1478280" y="2382012"/>
                </a:lnTo>
                <a:lnTo>
                  <a:pt x="1533144" y="2420112"/>
                </a:lnTo>
                <a:lnTo>
                  <a:pt x="1588008" y="2458212"/>
                </a:lnTo>
                <a:lnTo>
                  <a:pt x="1642872" y="2494788"/>
                </a:lnTo>
                <a:lnTo>
                  <a:pt x="1697736" y="2529840"/>
                </a:lnTo>
                <a:lnTo>
                  <a:pt x="1752600" y="2564891"/>
                </a:lnTo>
                <a:lnTo>
                  <a:pt x="1807464" y="2599944"/>
                </a:lnTo>
                <a:lnTo>
                  <a:pt x="1860804" y="2633472"/>
                </a:lnTo>
                <a:lnTo>
                  <a:pt x="1915668" y="2667000"/>
                </a:lnTo>
                <a:lnTo>
                  <a:pt x="1970532" y="2699004"/>
                </a:lnTo>
                <a:lnTo>
                  <a:pt x="2025396" y="2731008"/>
                </a:lnTo>
                <a:lnTo>
                  <a:pt x="2080260" y="2763011"/>
                </a:lnTo>
                <a:lnTo>
                  <a:pt x="2135124" y="2793491"/>
                </a:lnTo>
                <a:lnTo>
                  <a:pt x="2189988" y="2823972"/>
                </a:lnTo>
                <a:lnTo>
                  <a:pt x="2244852" y="2854452"/>
                </a:lnTo>
                <a:lnTo>
                  <a:pt x="2299716" y="2883408"/>
                </a:lnTo>
                <a:lnTo>
                  <a:pt x="2354580" y="2912364"/>
                </a:lnTo>
                <a:lnTo>
                  <a:pt x="2409444" y="2941320"/>
                </a:lnTo>
                <a:lnTo>
                  <a:pt x="2464308" y="2968752"/>
                </a:lnTo>
                <a:lnTo>
                  <a:pt x="2517648" y="2996184"/>
                </a:lnTo>
                <a:lnTo>
                  <a:pt x="2572512" y="3023616"/>
                </a:lnTo>
                <a:lnTo>
                  <a:pt x="2627376" y="3049523"/>
                </a:lnTo>
                <a:lnTo>
                  <a:pt x="2682240" y="3076955"/>
                </a:lnTo>
                <a:lnTo>
                  <a:pt x="2737104" y="3102864"/>
                </a:lnTo>
                <a:lnTo>
                  <a:pt x="2791968" y="3127247"/>
                </a:lnTo>
                <a:lnTo>
                  <a:pt x="2846832" y="3153155"/>
                </a:lnTo>
                <a:lnTo>
                  <a:pt x="2901696" y="3177540"/>
                </a:lnTo>
                <a:lnTo>
                  <a:pt x="2956560" y="3201923"/>
                </a:lnTo>
                <a:lnTo>
                  <a:pt x="3011424" y="3224784"/>
                </a:lnTo>
                <a:lnTo>
                  <a:pt x="3066288" y="3249167"/>
                </a:lnTo>
                <a:lnTo>
                  <a:pt x="3121152" y="3272028"/>
                </a:lnTo>
                <a:lnTo>
                  <a:pt x="3176016" y="3294888"/>
                </a:lnTo>
                <a:lnTo>
                  <a:pt x="3229356" y="3316224"/>
                </a:lnTo>
                <a:lnTo>
                  <a:pt x="3284220" y="3339083"/>
                </a:lnTo>
                <a:lnTo>
                  <a:pt x="3339084" y="3360420"/>
                </a:lnTo>
                <a:lnTo>
                  <a:pt x="3393948" y="3381755"/>
                </a:lnTo>
                <a:lnTo>
                  <a:pt x="3448812" y="3401567"/>
                </a:lnTo>
                <a:lnTo>
                  <a:pt x="3503676" y="3422904"/>
                </a:lnTo>
                <a:lnTo>
                  <a:pt x="3558540" y="3442716"/>
                </a:lnTo>
                <a:lnTo>
                  <a:pt x="3613404" y="3462528"/>
                </a:lnTo>
                <a:lnTo>
                  <a:pt x="3668268" y="3482340"/>
                </a:lnTo>
                <a:lnTo>
                  <a:pt x="3723132" y="3502152"/>
                </a:lnTo>
                <a:lnTo>
                  <a:pt x="3777996" y="3520440"/>
                </a:lnTo>
                <a:lnTo>
                  <a:pt x="3832860" y="3538728"/>
                </a:lnTo>
                <a:lnTo>
                  <a:pt x="3887724" y="3557016"/>
                </a:lnTo>
                <a:lnTo>
                  <a:pt x="3941064" y="3575304"/>
                </a:lnTo>
                <a:lnTo>
                  <a:pt x="3995928" y="3593591"/>
                </a:lnTo>
                <a:lnTo>
                  <a:pt x="4050791" y="3611879"/>
                </a:lnTo>
                <a:lnTo>
                  <a:pt x="4105656" y="3628644"/>
                </a:lnTo>
                <a:lnTo>
                  <a:pt x="4160520" y="3645407"/>
                </a:lnTo>
                <a:lnTo>
                  <a:pt x="4215384" y="3662172"/>
                </a:lnTo>
                <a:lnTo>
                  <a:pt x="4270248" y="3678935"/>
                </a:lnTo>
                <a:lnTo>
                  <a:pt x="4325112" y="3694176"/>
                </a:lnTo>
                <a:lnTo>
                  <a:pt x="4379976" y="3710940"/>
                </a:lnTo>
                <a:lnTo>
                  <a:pt x="4434840" y="3726179"/>
                </a:lnTo>
                <a:lnTo>
                  <a:pt x="4489704" y="3741420"/>
                </a:lnTo>
                <a:lnTo>
                  <a:pt x="4544568" y="3756659"/>
                </a:lnTo>
                <a:lnTo>
                  <a:pt x="4597908" y="3771900"/>
                </a:lnTo>
                <a:lnTo>
                  <a:pt x="4652772" y="3787140"/>
                </a:lnTo>
                <a:lnTo>
                  <a:pt x="4707636" y="3800855"/>
                </a:lnTo>
                <a:lnTo>
                  <a:pt x="4762500" y="3816096"/>
                </a:lnTo>
                <a:lnTo>
                  <a:pt x="4817364" y="3829811"/>
                </a:lnTo>
                <a:lnTo>
                  <a:pt x="4872228" y="3843528"/>
                </a:lnTo>
                <a:lnTo>
                  <a:pt x="4927092" y="3857244"/>
                </a:lnTo>
                <a:lnTo>
                  <a:pt x="4981956" y="3870959"/>
                </a:lnTo>
                <a:lnTo>
                  <a:pt x="5036820" y="3883152"/>
                </a:lnTo>
                <a:lnTo>
                  <a:pt x="5091684" y="3896867"/>
                </a:lnTo>
                <a:lnTo>
                  <a:pt x="5146548" y="3909059"/>
                </a:lnTo>
                <a:lnTo>
                  <a:pt x="5201412" y="3921252"/>
                </a:lnTo>
                <a:lnTo>
                  <a:pt x="5256276" y="3934967"/>
                </a:lnTo>
                <a:lnTo>
                  <a:pt x="5309616" y="3947159"/>
                </a:lnTo>
                <a:lnTo>
                  <a:pt x="5364480" y="3957828"/>
                </a:lnTo>
                <a:lnTo>
                  <a:pt x="5419344" y="3970020"/>
                </a:lnTo>
                <a:lnTo>
                  <a:pt x="5474208" y="3982211"/>
                </a:lnTo>
                <a:lnTo>
                  <a:pt x="5529072" y="3992879"/>
                </a:lnTo>
                <a:lnTo>
                  <a:pt x="5583936" y="4005072"/>
                </a:lnTo>
                <a:lnTo>
                  <a:pt x="5638800" y="4015740"/>
                </a:lnTo>
                <a:lnTo>
                  <a:pt x="5693664" y="4026407"/>
                </a:lnTo>
                <a:lnTo>
                  <a:pt x="5748528" y="4038600"/>
                </a:lnTo>
                <a:lnTo>
                  <a:pt x="5803392" y="4049267"/>
                </a:lnTo>
                <a:lnTo>
                  <a:pt x="5858256" y="4058411"/>
                </a:lnTo>
                <a:lnTo>
                  <a:pt x="5913120" y="4069079"/>
                </a:lnTo>
                <a:lnTo>
                  <a:pt x="5966460" y="4079748"/>
                </a:lnTo>
                <a:lnTo>
                  <a:pt x="6021324" y="4090416"/>
                </a:lnTo>
                <a:lnTo>
                  <a:pt x="6076188" y="4099559"/>
                </a:lnTo>
                <a:lnTo>
                  <a:pt x="6131052" y="4108704"/>
                </a:lnTo>
                <a:lnTo>
                  <a:pt x="6185916" y="4119372"/>
                </a:lnTo>
                <a:lnTo>
                  <a:pt x="6240780" y="4128516"/>
                </a:lnTo>
                <a:lnTo>
                  <a:pt x="6295644" y="4137659"/>
                </a:lnTo>
                <a:lnTo>
                  <a:pt x="6350508" y="4146804"/>
                </a:lnTo>
                <a:lnTo>
                  <a:pt x="6405371" y="4155948"/>
                </a:lnTo>
                <a:lnTo>
                  <a:pt x="6460236" y="4165091"/>
                </a:lnTo>
                <a:lnTo>
                  <a:pt x="6515100" y="4174235"/>
                </a:lnTo>
              </a:path>
            </a:pathLst>
          </a:custGeom>
          <a:ln w="38100">
            <a:solidFill>
              <a:srgbClr val="5F497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bk object 47"/>
          <p:cNvSpPr/>
          <p:nvPr/>
        </p:nvSpPr>
        <p:spPr>
          <a:xfrm>
            <a:off x="950218" y="1216913"/>
            <a:ext cx="6515100" cy="4173220"/>
          </a:xfrm>
          <a:custGeom>
            <a:avLst/>
            <a:gdLst/>
            <a:ahLst/>
            <a:cxnLst/>
            <a:rect l="l" t="t" r="r" b="b"/>
            <a:pathLst>
              <a:path w="6515100" h="4173220">
                <a:moveTo>
                  <a:pt x="0" y="0"/>
                </a:moveTo>
                <a:lnTo>
                  <a:pt x="54864" y="300227"/>
                </a:lnTo>
                <a:lnTo>
                  <a:pt x="109728" y="541020"/>
                </a:lnTo>
                <a:lnTo>
                  <a:pt x="164592" y="748284"/>
                </a:lnTo>
                <a:lnTo>
                  <a:pt x="219456" y="932688"/>
                </a:lnTo>
                <a:lnTo>
                  <a:pt x="274320" y="1097280"/>
                </a:lnTo>
                <a:lnTo>
                  <a:pt x="329184" y="1249680"/>
                </a:lnTo>
                <a:lnTo>
                  <a:pt x="384048" y="1388364"/>
                </a:lnTo>
                <a:lnTo>
                  <a:pt x="437388" y="1516380"/>
                </a:lnTo>
                <a:lnTo>
                  <a:pt x="492252" y="1635252"/>
                </a:lnTo>
                <a:lnTo>
                  <a:pt x="547116" y="1746503"/>
                </a:lnTo>
                <a:lnTo>
                  <a:pt x="601980" y="1850136"/>
                </a:lnTo>
                <a:lnTo>
                  <a:pt x="656844" y="1946148"/>
                </a:lnTo>
                <a:lnTo>
                  <a:pt x="711708" y="2037588"/>
                </a:lnTo>
                <a:lnTo>
                  <a:pt x="766572" y="2122932"/>
                </a:lnTo>
                <a:lnTo>
                  <a:pt x="821436" y="2202180"/>
                </a:lnTo>
                <a:lnTo>
                  <a:pt x="876300" y="2278380"/>
                </a:lnTo>
                <a:lnTo>
                  <a:pt x="931163" y="2350008"/>
                </a:lnTo>
                <a:lnTo>
                  <a:pt x="986028" y="2418588"/>
                </a:lnTo>
                <a:lnTo>
                  <a:pt x="1040892" y="2482596"/>
                </a:lnTo>
                <a:lnTo>
                  <a:pt x="1095756" y="2542032"/>
                </a:lnTo>
                <a:lnTo>
                  <a:pt x="1149096" y="2599944"/>
                </a:lnTo>
                <a:lnTo>
                  <a:pt x="1203960" y="2654808"/>
                </a:lnTo>
                <a:lnTo>
                  <a:pt x="1258824" y="2706624"/>
                </a:lnTo>
                <a:lnTo>
                  <a:pt x="1313688" y="2756916"/>
                </a:lnTo>
                <a:lnTo>
                  <a:pt x="1368552" y="2804160"/>
                </a:lnTo>
                <a:lnTo>
                  <a:pt x="1423416" y="2848356"/>
                </a:lnTo>
                <a:lnTo>
                  <a:pt x="1478280" y="2891028"/>
                </a:lnTo>
                <a:lnTo>
                  <a:pt x="1533144" y="2932176"/>
                </a:lnTo>
                <a:lnTo>
                  <a:pt x="1588008" y="2971800"/>
                </a:lnTo>
                <a:lnTo>
                  <a:pt x="1642872" y="3009900"/>
                </a:lnTo>
                <a:lnTo>
                  <a:pt x="1697736" y="3046476"/>
                </a:lnTo>
                <a:lnTo>
                  <a:pt x="1752600" y="3080004"/>
                </a:lnTo>
                <a:lnTo>
                  <a:pt x="1807464" y="3113532"/>
                </a:lnTo>
                <a:lnTo>
                  <a:pt x="1860804" y="3145536"/>
                </a:lnTo>
                <a:lnTo>
                  <a:pt x="1915668" y="3176016"/>
                </a:lnTo>
                <a:lnTo>
                  <a:pt x="1970532" y="3206496"/>
                </a:lnTo>
                <a:lnTo>
                  <a:pt x="2025396" y="3233928"/>
                </a:lnTo>
                <a:lnTo>
                  <a:pt x="2080260" y="3261360"/>
                </a:lnTo>
                <a:lnTo>
                  <a:pt x="2135124" y="3287268"/>
                </a:lnTo>
                <a:lnTo>
                  <a:pt x="2189988" y="3313176"/>
                </a:lnTo>
                <a:lnTo>
                  <a:pt x="2244852" y="3337560"/>
                </a:lnTo>
                <a:lnTo>
                  <a:pt x="2299716" y="3361944"/>
                </a:lnTo>
                <a:lnTo>
                  <a:pt x="2354580" y="3384804"/>
                </a:lnTo>
                <a:lnTo>
                  <a:pt x="2409444" y="3406140"/>
                </a:lnTo>
                <a:lnTo>
                  <a:pt x="2464308" y="3427476"/>
                </a:lnTo>
                <a:lnTo>
                  <a:pt x="2517648" y="3448812"/>
                </a:lnTo>
                <a:lnTo>
                  <a:pt x="2572512" y="3468624"/>
                </a:lnTo>
                <a:lnTo>
                  <a:pt x="2627376" y="3488436"/>
                </a:lnTo>
                <a:lnTo>
                  <a:pt x="2682240" y="3508248"/>
                </a:lnTo>
                <a:lnTo>
                  <a:pt x="2737104" y="3526536"/>
                </a:lnTo>
                <a:lnTo>
                  <a:pt x="2791968" y="3544824"/>
                </a:lnTo>
                <a:lnTo>
                  <a:pt x="2846832" y="3561588"/>
                </a:lnTo>
                <a:lnTo>
                  <a:pt x="2901696" y="3578352"/>
                </a:lnTo>
                <a:lnTo>
                  <a:pt x="2956560" y="3595116"/>
                </a:lnTo>
                <a:lnTo>
                  <a:pt x="3011424" y="3611879"/>
                </a:lnTo>
                <a:lnTo>
                  <a:pt x="3066288" y="3627120"/>
                </a:lnTo>
                <a:lnTo>
                  <a:pt x="3121152" y="3642360"/>
                </a:lnTo>
                <a:lnTo>
                  <a:pt x="3176016" y="3657600"/>
                </a:lnTo>
                <a:lnTo>
                  <a:pt x="3229356" y="3672840"/>
                </a:lnTo>
                <a:lnTo>
                  <a:pt x="3284220" y="3686555"/>
                </a:lnTo>
                <a:lnTo>
                  <a:pt x="3339084" y="3700272"/>
                </a:lnTo>
                <a:lnTo>
                  <a:pt x="3393948" y="3713988"/>
                </a:lnTo>
                <a:lnTo>
                  <a:pt x="3448812" y="3726179"/>
                </a:lnTo>
                <a:lnTo>
                  <a:pt x="3503676" y="3739896"/>
                </a:lnTo>
                <a:lnTo>
                  <a:pt x="3558540" y="3752088"/>
                </a:lnTo>
                <a:lnTo>
                  <a:pt x="3613404" y="3764279"/>
                </a:lnTo>
                <a:lnTo>
                  <a:pt x="3668268" y="3776472"/>
                </a:lnTo>
                <a:lnTo>
                  <a:pt x="3723132" y="3788664"/>
                </a:lnTo>
                <a:lnTo>
                  <a:pt x="3777996" y="3799331"/>
                </a:lnTo>
                <a:lnTo>
                  <a:pt x="3832860" y="3811524"/>
                </a:lnTo>
                <a:lnTo>
                  <a:pt x="3887724" y="3822192"/>
                </a:lnTo>
                <a:lnTo>
                  <a:pt x="3941064" y="3832860"/>
                </a:lnTo>
                <a:lnTo>
                  <a:pt x="3995928" y="3843528"/>
                </a:lnTo>
                <a:lnTo>
                  <a:pt x="4050791" y="3852672"/>
                </a:lnTo>
                <a:lnTo>
                  <a:pt x="4105656" y="3863340"/>
                </a:lnTo>
                <a:lnTo>
                  <a:pt x="4160520" y="3874008"/>
                </a:lnTo>
                <a:lnTo>
                  <a:pt x="4215384" y="3884676"/>
                </a:lnTo>
                <a:lnTo>
                  <a:pt x="4270248" y="3893820"/>
                </a:lnTo>
                <a:lnTo>
                  <a:pt x="4325112" y="3902964"/>
                </a:lnTo>
                <a:lnTo>
                  <a:pt x="4379976" y="3912108"/>
                </a:lnTo>
                <a:lnTo>
                  <a:pt x="4434840" y="3921252"/>
                </a:lnTo>
                <a:lnTo>
                  <a:pt x="4489704" y="3930396"/>
                </a:lnTo>
                <a:lnTo>
                  <a:pt x="4544568" y="3939540"/>
                </a:lnTo>
                <a:lnTo>
                  <a:pt x="4597908" y="3947160"/>
                </a:lnTo>
                <a:lnTo>
                  <a:pt x="4652772" y="3956304"/>
                </a:lnTo>
                <a:lnTo>
                  <a:pt x="4707636" y="3963924"/>
                </a:lnTo>
                <a:lnTo>
                  <a:pt x="4762500" y="3971544"/>
                </a:lnTo>
                <a:lnTo>
                  <a:pt x="4817364" y="3980688"/>
                </a:lnTo>
                <a:lnTo>
                  <a:pt x="4872228" y="3988308"/>
                </a:lnTo>
                <a:lnTo>
                  <a:pt x="4927092" y="3995928"/>
                </a:lnTo>
                <a:lnTo>
                  <a:pt x="4981956" y="4003548"/>
                </a:lnTo>
                <a:lnTo>
                  <a:pt x="5036820" y="4011168"/>
                </a:lnTo>
                <a:lnTo>
                  <a:pt x="5091684" y="4017264"/>
                </a:lnTo>
                <a:lnTo>
                  <a:pt x="5146548" y="4024884"/>
                </a:lnTo>
                <a:lnTo>
                  <a:pt x="5201412" y="4032504"/>
                </a:lnTo>
                <a:lnTo>
                  <a:pt x="5256276" y="4038600"/>
                </a:lnTo>
                <a:lnTo>
                  <a:pt x="5309616" y="4046220"/>
                </a:lnTo>
                <a:lnTo>
                  <a:pt x="5364480" y="4052316"/>
                </a:lnTo>
                <a:lnTo>
                  <a:pt x="5419344" y="4059936"/>
                </a:lnTo>
                <a:lnTo>
                  <a:pt x="5474208" y="4066032"/>
                </a:lnTo>
                <a:lnTo>
                  <a:pt x="5529072" y="4072128"/>
                </a:lnTo>
                <a:lnTo>
                  <a:pt x="5583936" y="4079748"/>
                </a:lnTo>
                <a:lnTo>
                  <a:pt x="5638800" y="4084320"/>
                </a:lnTo>
                <a:lnTo>
                  <a:pt x="5693664" y="4090416"/>
                </a:lnTo>
                <a:lnTo>
                  <a:pt x="5748528" y="4096512"/>
                </a:lnTo>
                <a:lnTo>
                  <a:pt x="5803392" y="4104132"/>
                </a:lnTo>
                <a:lnTo>
                  <a:pt x="5858256" y="4108704"/>
                </a:lnTo>
                <a:lnTo>
                  <a:pt x="5913120" y="4114800"/>
                </a:lnTo>
                <a:lnTo>
                  <a:pt x="5966460" y="4120896"/>
                </a:lnTo>
                <a:lnTo>
                  <a:pt x="6021324" y="4125468"/>
                </a:lnTo>
                <a:lnTo>
                  <a:pt x="6076188" y="4131564"/>
                </a:lnTo>
                <a:lnTo>
                  <a:pt x="6131052" y="4136136"/>
                </a:lnTo>
                <a:lnTo>
                  <a:pt x="6185916" y="4142232"/>
                </a:lnTo>
                <a:lnTo>
                  <a:pt x="6240780" y="4146804"/>
                </a:lnTo>
                <a:lnTo>
                  <a:pt x="6295644" y="4152900"/>
                </a:lnTo>
                <a:lnTo>
                  <a:pt x="6350508" y="4157472"/>
                </a:lnTo>
                <a:lnTo>
                  <a:pt x="6405371" y="4163568"/>
                </a:lnTo>
                <a:lnTo>
                  <a:pt x="6460236" y="4168140"/>
                </a:lnTo>
                <a:lnTo>
                  <a:pt x="6515100" y="4172712"/>
                </a:lnTo>
              </a:path>
            </a:pathLst>
          </a:custGeom>
          <a:ln w="381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bk object 48"/>
          <p:cNvSpPr/>
          <p:nvPr/>
        </p:nvSpPr>
        <p:spPr>
          <a:xfrm>
            <a:off x="950218" y="1311402"/>
            <a:ext cx="6515100" cy="4086225"/>
          </a:xfrm>
          <a:custGeom>
            <a:avLst/>
            <a:gdLst/>
            <a:ahLst/>
            <a:cxnLst/>
            <a:rect l="l" t="t" r="r" b="b"/>
            <a:pathLst>
              <a:path w="6515100" h="4086225">
                <a:moveTo>
                  <a:pt x="0" y="0"/>
                </a:moveTo>
                <a:lnTo>
                  <a:pt x="54864" y="345948"/>
                </a:lnTo>
                <a:lnTo>
                  <a:pt x="109728" y="609600"/>
                </a:lnTo>
                <a:lnTo>
                  <a:pt x="164592" y="827532"/>
                </a:lnTo>
                <a:lnTo>
                  <a:pt x="219456" y="1013460"/>
                </a:lnTo>
                <a:lnTo>
                  <a:pt x="274320" y="1176527"/>
                </a:lnTo>
                <a:lnTo>
                  <a:pt x="329184" y="1322832"/>
                </a:lnTo>
                <a:lnTo>
                  <a:pt x="384048" y="1455420"/>
                </a:lnTo>
                <a:lnTo>
                  <a:pt x="437388" y="1574292"/>
                </a:lnTo>
                <a:lnTo>
                  <a:pt x="492252" y="1685544"/>
                </a:lnTo>
                <a:lnTo>
                  <a:pt x="547116" y="1787652"/>
                </a:lnTo>
                <a:lnTo>
                  <a:pt x="601980" y="1883664"/>
                </a:lnTo>
                <a:lnTo>
                  <a:pt x="656844" y="1972056"/>
                </a:lnTo>
                <a:lnTo>
                  <a:pt x="711708" y="2055876"/>
                </a:lnTo>
                <a:lnTo>
                  <a:pt x="766572" y="2133600"/>
                </a:lnTo>
                <a:lnTo>
                  <a:pt x="821436" y="2206752"/>
                </a:lnTo>
                <a:lnTo>
                  <a:pt x="876300" y="2275332"/>
                </a:lnTo>
                <a:lnTo>
                  <a:pt x="931163" y="2340864"/>
                </a:lnTo>
                <a:lnTo>
                  <a:pt x="986028" y="2401824"/>
                </a:lnTo>
                <a:lnTo>
                  <a:pt x="1040892" y="2461260"/>
                </a:lnTo>
                <a:lnTo>
                  <a:pt x="1095756" y="2516124"/>
                </a:lnTo>
                <a:lnTo>
                  <a:pt x="1149096" y="2567940"/>
                </a:lnTo>
                <a:lnTo>
                  <a:pt x="1203960" y="2618232"/>
                </a:lnTo>
                <a:lnTo>
                  <a:pt x="1258824" y="2667000"/>
                </a:lnTo>
                <a:lnTo>
                  <a:pt x="1313688" y="2712720"/>
                </a:lnTo>
                <a:lnTo>
                  <a:pt x="1368552" y="2755392"/>
                </a:lnTo>
                <a:lnTo>
                  <a:pt x="1423416" y="2796540"/>
                </a:lnTo>
                <a:lnTo>
                  <a:pt x="1478280" y="2837688"/>
                </a:lnTo>
                <a:lnTo>
                  <a:pt x="1533144" y="2875788"/>
                </a:lnTo>
                <a:lnTo>
                  <a:pt x="1588008" y="2912364"/>
                </a:lnTo>
                <a:lnTo>
                  <a:pt x="1642872" y="2947416"/>
                </a:lnTo>
                <a:lnTo>
                  <a:pt x="1697736" y="2980944"/>
                </a:lnTo>
                <a:lnTo>
                  <a:pt x="1752600" y="3012948"/>
                </a:lnTo>
                <a:lnTo>
                  <a:pt x="1807464" y="3044952"/>
                </a:lnTo>
                <a:lnTo>
                  <a:pt x="1860804" y="3075432"/>
                </a:lnTo>
                <a:lnTo>
                  <a:pt x="1915668" y="3104388"/>
                </a:lnTo>
                <a:lnTo>
                  <a:pt x="1970532" y="3133344"/>
                </a:lnTo>
                <a:lnTo>
                  <a:pt x="2025396" y="3160776"/>
                </a:lnTo>
                <a:lnTo>
                  <a:pt x="2080260" y="3186684"/>
                </a:lnTo>
                <a:lnTo>
                  <a:pt x="2135124" y="3211068"/>
                </a:lnTo>
                <a:lnTo>
                  <a:pt x="2189988" y="3236976"/>
                </a:lnTo>
                <a:lnTo>
                  <a:pt x="2244852" y="3259836"/>
                </a:lnTo>
                <a:lnTo>
                  <a:pt x="2299716" y="3282696"/>
                </a:lnTo>
                <a:lnTo>
                  <a:pt x="2354580" y="3304031"/>
                </a:lnTo>
                <a:lnTo>
                  <a:pt x="2409444" y="3325368"/>
                </a:lnTo>
                <a:lnTo>
                  <a:pt x="2464308" y="3346704"/>
                </a:lnTo>
                <a:lnTo>
                  <a:pt x="2517648" y="3366516"/>
                </a:lnTo>
                <a:lnTo>
                  <a:pt x="2572512" y="3386328"/>
                </a:lnTo>
                <a:lnTo>
                  <a:pt x="2627376" y="3406140"/>
                </a:lnTo>
                <a:lnTo>
                  <a:pt x="2682240" y="3424428"/>
                </a:lnTo>
                <a:lnTo>
                  <a:pt x="2737104" y="3442716"/>
                </a:lnTo>
                <a:lnTo>
                  <a:pt x="2791968" y="3459479"/>
                </a:lnTo>
                <a:lnTo>
                  <a:pt x="2846832" y="3476244"/>
                </a:lnTo>
                <a:lnTo>
                  <a:pt x="2901696" y="3493008"/>
                </a:lnTo>
                <a:lnTo>
                  <a:pt x="2956560" y="3509772"/>
                </a:lnTo>
                <a:lnTo>
                  <a:pt x="3011424" y="3526536"/>
                </a:lnTo>
                <a:lnTo>
                  <a:pt x="3066288" y="3541776"/>
                </a:lnTo>
                <a:lnTo>
                  <a:pt x="3121152" y="3557016"/>
                </a:lnTo>
                <a:lnTo>
                  <a:pt x="3176016" y="3570731"/>
                </a:lnTo>
                <a:lnTo>
                  <a:pt x="3229356" y="3585972"/>
                </a:lnTo>
                <a:lnTo>
                  <a:pt x="3284220" y="3599688"/>
                </a:lnTo>
                <a:lnTo>
                  <a:pt x="3339084" y="3613404"/>
                </a:lnTo>
                <a:lnTo>
                  <a:pt x="3393948" y="3627120"/>
                </a:lnTo>
                <a:lnTo>
                  <a:pt x="3448812" y="3639312"/>
                </a:lnTo>
                <a:lnTo>
                  <a:pt x="3503676" y="3653028"/>
                </a:lnTo>
                <a:lnTo>
                  <a:pt x="3558540" y="3665220"/>
                </a:lnTo>
                <a:lnTo>
                  <a:pt x="3613404" y="3675888"/>
                </a:lnTo>
                <a:lnTo>
                  <a:pt x="3668268" y="3688079"/>
                </a:lnTo>
                <a:lnTo>
                  <a:pt x="3723132" y="3700272"/>
                </a:lnTo>
                <a:lnTo>
                  <a:pt x="3777996" y="3710940"/>
                </a:lnTo>
                <a:lnTo>
                  <a:pt x="3832860" y="3723131"/>
                </a:lnTo>
                <a:lnTo>
                  <a:pt x="3887724" y="3733800"/>
                </a:lnTo>
                <a:lnTo>
                  <a:pt x="3941064" y="3744468"/>
                </a:lnTo>
                <a:lnTo>
                  <a:pt x="3995928" y="3753612"/>
                </a:lnTo>
                <a:lnTo>
                  <a:pt x="4050791" y="3764279"/>
                </a:lnTo>
                <a:lnTo>
                  <a:pt x="4105656" y="3774948"/>
                </a:lnTo>
                <a:lnTo>
                  <a:pt x="4160520" y="3784092"/>
                </a:lnTo>
                <a:lnTo>
                  <a:pt x="4215384" y="3793236"/>
                </a:lnTo>
                <a:lnTo>
                  <a:pt x="4270248" y="3803904"/>
                </a:lnTo>
                <a:lnTo>
                  <a:pt x="4325112" y="3813048"/>
                </a:lnTo>
                <a:lnTo>
                  <a:pt x="4379976" y="3822192"/>
                </a:lnTo>
                <a:lnTo>
                  <a:pt x="4434840" y="3829812"/>
                </a:lnTo>
                <a:lnTo>
                  <a:pt x="4489704" y="3838955"/>
                </a:lnTo>
                <a:lnTo>
                  <a:pt x="4544568" y="3848100"/>
                </a:lnTo>
                <a:lnTo>
                  <a:pt x="4597908" y="3857244"/>
                </a:lnTo>
                <a:lnTo>
                  <a:pt x="4652772" y="3864864"/>
                </a:lnTo>
                <a:lnTo>
                  <a:pt x="4707636" y="3874008"/>
                </a:lnTo>
                <a:lnTo>
                  <a:pt x="4762500" y="3881628"/>
                </a:lnTo>
                <a:lnTo>
                  <a:pt x="4817364" y="3889248"/>
                </a:lnTo>
                <a:lnTo>
                  <a:pt x="4872228" y="3896868"/>
                </a:lnTo>
                <a:lnTo>
                  <a:pt x="4927092" y="3904488"/>
                </a:lnTo>
                <a:lnTo>
                  <a:pt x="4981956" y="3912108"/>
                </a:lnTo>
                <a:lnTo>
                  <a:pt x="5036820" y="3919728"/>
                </a:lnTo>
                <a:lnTo>
                  <a:pt x="5091684" y="3927348"/>
                </a:lnTo>
                <a:lnTo>
                  <a:pt x="5146548" y="3933444"/>
                </a:lnTo>
                <a:lnTo>
                  <a:pt x="5201412" y="3941064"/>
                </a:lnTo>
                <a:lnTo>
                  <a:pt x="5256276" y="3947160"/>
                </a:lnTo>
                <a:lnTo>
                  <a:pt x="5309616" y="3954779"/>
                </a:lnTo>
                <a:lnTo>
                  <a:pt x="5364480" y="3962400"/>
                </a:lnTo>
                <a:lnTo>
                  <a:pt x="5419344" y="3968496"/>
                </a:lnTo>
                <a:lnTo>
                  <a:pt x="5474208" y="3974592"/>
                </a:lnTo>
                <a:lnTo>
                  <a:pt x="5529072" y="3982212"/>
                </a:lnTo>
                <a:lnTo>
                  <a:pt x="5583936" y="3988308"/>
                </a:lnTo>
                <a:lnTo>
                  <a:pt x="5638800" y="3994404"/>
                </a:lnTo>
                <a:lnTo>
                  <a:pt x="5693664" y="4000500"/>
                </a:lnTo>
                <a:lnTo>
                  <a:pt x="5748528" y="4006596"/>
                </a:lnTo>
                <a:lnTo>
                  <a:pt x="5803392" y="4012692"/>
                </a:lnTo>
                <a:lnTo>
                  <a:pt x="5858256" y="4018788"/>
                </a:lnTo>
                <a:lnTo>
                  <a:pt x="5913120" y="4024884"/>
                </a:lnTo>
                <a:lnTo>
                  <a:pt x="5966460" y="4030979"/>
                </a:lnTo>
                <a:lnTo>
                  <a:pt x="6021324" y="4037076"/>
                </a:lnTo>
                <a:lnTo>
                  <a:pt x="6076188" y="4043172"/>
                </a:lnTo>
                <a:lnTo>
                  <a:pt x="6131052" y="4047744"/>
                </a:lnTo>
                <a:lnTo>
                  <a:pt x="6185916" y="4053840"/>
                </a:lnTo>
                <a:lnTo>
                  <a:pt x="6240780" y="4058412"/>
                </a:lnTo>
                <a:lnTo>
                  <a:pt x="6295644" y="4064508"/>
                </a:lnTo>
                <a:lnTo>
                  <a:pt x="6350508" y="4070604"/>
                </a:lnTo>
                <a:lnTo>
                  <a:pt x="6405371" y="4075176"/>
                </a:lnTo>
                <a:lnTo>
                  <a:pt x="6460236" y="4081272"/>
                </a:lnTo>
                <a:lnTo>
                  <a:pt x="6515100" y="4085844"/>
                </a:lnTo>
              </a:path>
            </a:pathLst>
          </a:custGeom>
          <a:ln w="38100">
            <a:solidFill>
              <a:srgbClr val="66003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bk object 49"/>
          <p:cNvSpPr/>
          <p:nvPr/>
        </p:nvSpPr>
        <p:spPr>
          <a:xfrm>
            <a:off x="950218" y="1343405"/>
            <a:ext cx="6515100" cy="4058920"/>
          </a:xfrm>
          <a:custGeom>
            <a:avLst/>
            <a:gdLst/>
            <a:ahLst/>
            <a:cxnLst/>
            <a:rect l="l" t="t" r="r" b="b"/>
            <a:pathLst>
              <a:path w="6515100" h="4058920">
                <a:moveTo>
                  <a:pt x="0" y="0"/>
                </a:moveTo>
                <a:lnTo>
                  <a:pt x="54864" y="352044"/>
                </a:lnTo>
                <a:lnTo>
                  <a:pt x="109728" y="618744"/>
                </a:lnTo>
                <a:lnTo>
                  <a:pt x="164592" y="838200"/>
                </a:lnTo>
                <a:lnTo>
                  <a:pt x="219456" y="1024128"/>
                </a:lnTo>
                <a:lnTo>
                  <a:pt x="274320" y="1188720"/>
                </a:lnTo>
                <a:lnTo>
                  <a:pt x="329184" y="1335024"/>
                </a:lnTo>
                <a:lnTo>
                  <a:pt x="384048" y="1467612"/>
                </a:lnTo>
                <a:lnTo>
                  <a:pt x="437388" y="1588008"/>
                </a:lnTo>
                <a:lnTo>
                  <a:pt x="492252" y="1699260"/>
                </a:lnTo>
                <a:lnTo>
                  <a:pt x="547116" y="1801368"/>
                </a:lnTo>
                <a:lnTo>
                  <a:pt x="601980" y="1895856"/>
                </a:lnTo>
                <a:lnTo>
                  <a:pt x="656844" y="1984248"/>
                </a:lnTo>
                <a:lnTo>
                  <a:pt x="711708" y="2066544"/>
                </a:lnTo>
                <a:lnTo>
                  <a:pt x="766572" y="2144268"/>
                </a:lnTo>
                <a:lnTo>
                  <a:pt x="821436" y="2215896"/>
                </a:lnTo>
                <a:lnTo>
                  <a:pt x="876300" y="2284476"/>
                </a:lnTo>
                <a:lnTo>
                  <a:pt x="931163" y="2350008"/>
                </a:lnTo>
                <a:lnTo>
                  <a:pt x="986028" y="2410968"/>
                </a:lnTo>
                <a:lnTo>
                  <a:pt x="1040892" y="2468880"/>
                </a:lnTo>
                <a:lnTo>
                  <a:pt x="1095756" y="2523744"/>
                </a:lnTo>
                <a:lnTo>
                  <a:pt x="1149096" y="2575560"/>
                </a:lnTo>
                <a:lnTo>
                  <a:pt x="1203960" y="2624328"/>
                </a:lnTo>
                <a:lnTo>
                  <a:pt x="1258824" y="2673096"/>
                </a:lnTo>
                <a:lnTo>
                  <a:pt x="1313688" y="2717292"/>
                </a:lnTo>
                <a:lnTo>
                  <a:pt x="1368552" y="2759964"/>
                </a:lnTo>
                <a:lnTo>
                  <a:pt x="1423416" y="2801112"/>
                </a:lnTo>
                <a:lnTo>
                  <a:pt x="1478280" y="2840736"/>
                </a:lnTo>
                <a:lnTo>
                  <a:pt x="1533144" y="2878836"/>
                </a:lnTo>
                <a:lnTo>
                  <a:pt x="1588008" y="2913888"/>
                </a:lnTo>
                <a:lnTo>
                  <a:pt x="1642872" y="2948940"/>
                </a:lnTo>
                <a:lnTo>
                  <a:pt x="1697736" y="2982468"/>
                </a:lnTo>
                <a:lnTo>
                  <a:pt x="1752600" y="3014472"/>
                </a:lnTo>
                <a:lnTo>
                  <a:pt x="1807464" y="3044952"/>
                </a:lnTo>
                <a:lnTo>
                  <a:pt x="1860804" y="3075432"/>
                </a:lnTo>
                <a:lnTo>
                  <a:pt x="1915668" y="3104388"/>
                </a:lnTo>
                <a:lnTo>
                  <a:pt x="1970532" y="3131820"/>
                </a:lnTo>
                <a:lnTo>
                  <a:pt x="2025396" y="3157728"/>
                </a:lnTo>
                <a:lnTo>
                  <a:pt x="2080260" y="3183636"/>
                </a:lnTo>
                <a:lnTo>
                  <a:pt x="2135124" y="3208020"/>
                </a:lnTo>
                <a:lnTo>
                  <a:pt x="2189988" y="3232404"/>
                </a:lnTo>
                <a:lnTo>
                  <a:pt x="2244852" y="3255264"/>
                </a:lnTo>
                <a:lnTo>
                  <a:pt x="2299716" y="3278124"/>
                </a:lnTo>
                <a:lnTo>
                  <a:pt x="2354580" y="3299460"/>
                </a:lnTo>
                <a:lnTo>
                  <a:pt x="2409444" y="3320796"/>
                </a:lnTo>
                <a:lnTo>
                  <a:pt x="2464308" y="3340608"/>
                </a:lnTo>
                <a:lnTo>
                  <a:pt x="2517648" y="3361944"/>
                </a:lnTo>
                <a:lnTo>
                  <a:pt x="2572512" y="3380232"/>
                </a:lnTo>
                <a:lnTo>
                  <a:pt x="2627376" y="3400044"/>
                </a:lnTo>
                <a:lnTo>
                  <a:pt x="2682240" y="3418332"/>
                </a:lnTo>
                <a:lnTo>
                  <a:pt x="2737104" y="3435096"/>
                </a:lnTo>
                <a:lnTo>
                  <a:pt x="2791968" y="3451860"/>
                </a:lnTo>
                <a:lnTo>
                  <a:pt x="2846832" y="3468624"/>
                </a:lnTo>
                <a:lnTo>
                  <a:pt x="2901696" y="3483864"/>
                </a:lnTo>
                <a:lnTo>
                  <a:pt x="2956560" y="3500628"/>
                </a:lnTo>
                <a:lnTo>
                  <a:pt x="3011424" y="3515868"/>
                </a:lnTo>
                <a:lnTo>
                  <a:pt x="3066288" y="3531108"/>
                </a:lnTo>
                <a:lnTo>
                  <a:pt x="3121152" y="3546348"/>
                </a:lnTo>
                <a:lnTo>
                  <a:pt x="3176016" y="3561588"/>
                </a:lnTo>
                <a:lnTo>
                  <a:pt x="3229356" y="3575304"/>
                </a:lnTo>
                <a:lnTo>
                  <a:pt x="3284220" y="3589020"/>
                </a:lnTo>
                <a:lnTo>
                  <a:pt x="3339084" y="3602736"/>
                </a:lnTo>
                <a:lnTo>
                  <a:pt x="3393948" y="3614928"/>
                </a:lnTo>
                <a:lnTo>
                  <a:pt x="3448812" y="3627120"/>
                </a:lnTo>
                <a:lnTo>
                  <a:pt x="3503676" y="3639312"/>
                </a:lnTo>
                <a:lnTo>
                  <a:pt x="3558540" y="3651504"/>
                </a:lnTo>
                <a:lnTo>
                  <a:pt x="3613404" y="3663696"/>
                </a:lnTo>
                <a:lnTo>
                  <a:pt x="3668268" y="3675888"/>
                </a:lnTo>
                <a:lnTo>
                  <a:pt x="3723132" y="3686556"/>
                </a:lnTo>
                <a:lnTo>
                  <a:pt x="3777996" y="3698748"/>
                </a:lnTo>
                <a:lnTo>
                  <a:pt x="3832860" y="3707892"/>
                </a:lnTo>
                <a:lnTo>
                  <a:pt x="3887724" y="3718560"/>
                </a:lnTo>
                <a:lnTo>
                  <a:pt x="3941064" y="3730752"/>
                </a:lnTo>
                <a:lnTo>
                  <a:pt x="3995928" y="3739896"/>
                </a:lnTo>
                <a:lnTo>
                  <a:pt x="4050791" y="3750564"/>
                </a:lnTo>
                <a:lnTo>
                  <a:pt x="4105656" y="3759708"/>
                </a:lnTo>
                <a:lnTo>
                  <a:pt x="4160520" y="3768852"/>
                </a:lnTo>
                <a:lnTo>
                  <a:pt x="4215384" y="3777996"/>
                </a:lnTo>
                <a:lnTo>
                  <a:pt x="4270248" y="3787140"/>
                </a:lnTo>
                <a:lnTo>
                  <a:pt x="4325112" y="3796284"/>
                </a:lnTo>
                <a:lnTo>
                  <a:pt x="4379976" y="3805428"/>
                </a:lnTo>
                <a:lnTo>
                  <a:pt x="4434840" y="3814572"/>
                </a:lnTo>
                <a:lnTo>
                  <a:pt x="4489704" y="3823716"/>
                </a:lnTo>
                <a:lnTo>
                  <a:pt x="4544568" y="3831336"/>
                </a:lnTo>
                <a:lnTo>
                  <a:pt x="4597908" y="3840480"/>
                </a:lnTo>
                <a:lnTo>
                  <a:pt x="4652772" y="3848100"/>
                </a:lnTo>
                <a:lnTo>
                  <a:pt x="4707636" y="3855720"/>
                </a:lnTo>
                <a:lnTo>
                  <a:pt x="4762500" y="3864864"/>
                </a:lnTo>
                <a:lnTo>
                  <a:pt x="4817364" y="3872484"/>
                </a:lnTo>
                <a:lnTo>
                  <a:pt x="4872228" y="3878580"/>
                </a:lnTo>
                <a:lnTo>
                  <a:pt x="4927092" y="3886200"/>
                </a:lnTo>
                <a:lnTo>
                  <a:pt x="4981956" y="3893820"/>
                </a:lnTo>
                <a:lnTo>
                  <a:pt x="5036820" y="3899916"/>
                </a:lnTo>
                <a:lnTo>
                  <a:pt x="5091684" y="3907536"/>
                </a:lnTo>
                <a:lnTo>
                  <a:pt x="5146548" y="3913632"/>
                </a:lnTo>
                <a:lnTo>
                  <a:pt x="5201412" y="3921252"/>
                </a:lnTo>
                <a:lnTo>
                  <a:pt x="5256276" y="3928872"/>
                </a:lnTo>
                <a:lnTo>
                  <a:pt x="5309616" y="3934968"/>
                </a:lnTo>
                <a:lnTo>
                  <a:pt x="5364480" y="3941064"/>
                </a:lnTo>
                <a:lnTo>
                  <a:pt x="5419344" y="3947160"/>
                </a:lnTo>
                <a:lnTo>
                  <a:pt x="5474208" y="3953256"/>
                </a:lnTo>
                <a:lnTo>
                  <a:pt x="5529072" y="3959352"/>
                </a:lnTo>
                <a:lnTo>
                  <a:pt x="5583936" y="3965448"/>
                </a:lnTo>
                <a:lnTo>
                  <a:pt x="5638800" y="3971544"/>
                </a:lnTo>
                <a:lnTo>
                  <a:pt x="5693664" y="3977640"/>
                </a:lnTo>
                <a:lnTo>
                  <a:pt x="5748528" y="3983736"/>
                </a:lnTo>
                <a:lnTo>
                  <a:pt x="5803392" y="3989832"/>
                </a:lnTo>
                <a:lnTo>
                  <a:pt x="5858256" y="3995928"/>
                </a:lnTo>
                <a:lnTo>
                  <a:pt x="5913120" y="4002024"/>
                </a:lnTo>
                <a:lnTo>
                  <a:pt x="5966460" y="4006596"/>
                </a:lnTo>
                <a:lnTo>
                  <a:pt x="6021324" y="4012692"/>
                </a:lnTo>
                <a:lnTo>
                  <a:pt x="6076188" y="4018788"/>
                </a:lnTo>
                <a:lnTo>
                  <a:pt x="6131052" y="4023360"/>
                </a:lnTo>
                <a:lnTo>
                  <a:pt x="6185916" y="4027932"/>
                </a:lnTo>
                <a:lnTo>
                  <a:pt x="6240780" y="4034028"/>
                </a:lnTo>
                <a:lnTo>
                  <a:pt x="6295644" y="4038600"/>
                </a:lnTo>
                <a:lnTo>
                  <a:pt x="6350508" y="4043172"/>
                </a:lnTo>
                <a:lnTo>
                  <a:pt x="6405371" y="4047744"/>
                </a:lnTo>
                <a:lnTo>
                  <a:pt x="6460236" y="4053840"/>
                </a:lnTo>
                <a:lnTo>
                  <a:pt x="6515100" y="4058412"/>
                </a:lnTo>
              </a:path>
            </a:pathLst>
          </a:custGeom>
          <a:ln w="38100">
            <a:solidFill>
              <a:srgbClr val="00CC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bk object 50"/>
          <p:cNvSpPr/>
          <p:nvPr/>
        </p:nvSpPr>
        <p:spPr>
          <a:xfrm>
            <a:off x="950218" y="1288546"/>
            <a:ext cx="6515100" cy="4127500"/>
          </a:xfrm>
          <a:custGeom>
            <a:avLst/>
            <a:gdLst/>
            <a:ahLst/>
            <a:cxnLst/>
            <a:rect l="l" t="t" r="r" b="b"/>
            <a:pathLst>
              <a:path w="6515100" h="4127500">
                <a:moveTo>
                  <a:pt x="0" y="0"/>
                </a:moveTo>
                <a:lnTo>
                  <a:pt x="54864" y="339852"/>
                </a:lnTo>
                <a:lnTo>
                  <a:pt x="109728" y="615696"/>
                </a:lnTo>
                <a:lnTo>
                  <a:pt x="164592" y="850392"/>
                </a:lnTo>
                <a:lnTo>
                  <a:pt x="219456" y="1054608"/>
                </a:lnTo>
                <a:lnTo>
                  <a:pt x="274320" y="1237488"/>
                </a:lnTo>
                <a:lnTo>
                  <a:pt x="329184" y="1402080"/>
                </a:lnTo>
                <a:lnTo>
                  <a:pt x="384048" y="1551432"/>
                </a:lnTo>
                <a:lnTo>
                  <a:pt x="437388" y="1688592"/>
                </a:lnTo>
                <a:lnTo>
                  <a:pt x="492252" y="1813560"/>
                </a:lnTo>
                <a:lnTo>
                  <a:pt x="547116" y="1929384"/>
                </a:lnTo>
                <a:lnTo>
                  <a:pt x="601980" y="2037588"/>
                </a:lnTo>
                <a:lnTo>
                  <a:pt x="656844" y="2135124"/>
                </a:lnTo>
                <a:lnTo>
                  <a:pt x="711708" y="2228088"/>
                </a:lnTo>
                <a:lnTo>
                  <a:pt x="766572" y="2313432"/>
                </a:lnTo>
                <a:lnTo>
                  <a:pt x="821436" y="2394204"/>
                </a:lnTo>
                <a:lnTo>
                  <a:pt x="876300" y="2468880"/>
                </a:lnTo>
                <a:lnTo>
                  <a:pt x="931163" y="2538984"/>
                </a:lnTo>
                <a:lnTo>
                  <a:pt x="986028" y="2604516"/>
                </a:lnTo>
                <a:lnTo>
                  <a:pt x="1040892" y="2667000"/>
                </a:lnTo>
                <a:lnTo>
                  <a:pt x="1095756" y="2724912"/>
                </a:lnTo>
                <a:lnTo>
                  <a:pt x="1149096" y="2781300"/>
                </a:lnTo>
                <a:lnTo>
                  <a:pt x="1203960" y="2833116"/>
                </a:lnTo>
                <a:lnTo>
                  <a:pt x="1258824" y="2881884"/>
                </a:lnTo>
                <a:lnTo>
                  <a:pt x="1313688" y="2929128"/>
                </a:lnTo>
                <a:lnTo>
                  <a:pt x="1368552" y="2973324"/>
                </a:lnTo>
                <a:lnTo>
                  <a:pt x="1423416" y="3014472"/>
                </a:lnTo>
                <a:lnTo>
                  <a:pt x="1478280" y="3054096"/>
                </a:lnTo>
                <a:lnTo>
                  <a:pt x="1533144" y="3093720"/>
                </a:lnTo>
                <a:lnTo>
                  <a:pt x="1588008" y="3128772"/>
                </a:lnTo>
                <a:lnTo>
                  <a:pt x="1642872" y="3163824"/>
                </a:lnTo>
                <a:lnTo>
                  <a:pt x="1697736" y="3194304"/>
                </a:lnTo>
                <a:lnTo>
                  <a:pt x="1752600" y="3226308"/>
                </a:lnTo>
                <a:lnTo>
                  <a:pt x="1807464" y="3255264"/>
                </a:lnTo>
                <a:lnTo>
                  <a:pt x="1860804" y="3285744"/>
                </a:lnTo>
                <a:lnTo>
                  <a:pt x="1915668" y="3313176"/>
                </a:lnTo>
                <a:lnTo>
                  <a:pt x="1970532" y="3339084"/>
                </a:lnTo>
                <a:lnTo>
                  <a:pt x="2025396" y="3364992"/>
                </a:lnTo>
                <a:lnTo>
                  <a:pt x="2080260" y="3389376"/>
                </a:lnTo>
                <a:lnTo>
                  <a:pt x="2135124" y="3413760"/>
                </a:lnTo>
                <a:lnTo>
                  <a:pt x="2189988" y="3436620"/>
                </a:lnTo>
                <a:lnTo>
                  <a:pt x="2244852" y="3457956"/>
                </a:lnTo>
                <a:lnTo>
                  <a:pt x="2299716" y="3479292"/>
                </a:lnTo>
                <a:lnTo>
                  <a:pt x="2354580" y="3499104"/>
                </a:lnTo>
                <a:lnTo>
                  <a:pt x="2409444" y="3520440"/>
                </a:lnTo>
                <a:lnTo>
                  <a:pt x="2464308" y="3538728"/>
                </a:lnTo>
                <a:lnTo>
                  <a:pt x="2517648" y="3557016"/>
                </a:lnTo>
                <a:lnTo>
                  <a:pt x="2572512" y="3573780"/>
                </a:lnTo>
                <a:lnTo>
                  <a:pt x="2627376" y="3590544"/>
                </a:lnTo>
                <a:lnTo>
                  <a:pt x="2682240" y="3607308"/>
                </a:lnTo>
                <a:lnTo>
                  <a:pt x="2737104" y="3622548"/>
                </a:lnTo>
                <a:lnTo>
                  <a:pt x="2791968" y="3637788"/>
                </a:lnTo>
                <a:lnTo>
                  <a:pt x="2846832" y="3651504"/>
                </a:lnTo>
                <a:lnTo>
                  <a:pt x="2901696" y="3666744"/>
                </a:lnTo>
                <a:lnTo>
                  <a:pt x="2956560" y="3680460"/>
                </a:lnTo>
                <a:lnTo>
                  <a:pt x="3011424" y="3692652"/>
                </a:lnTo>
                <a:lnTo>
                  <a:pt x="3066288" y="3706368"/>
                </a:lnTo>
                <a:lnTo>
                  <a:pt x="3121152" y="3718560"/>
                </a:lnTo>
                <a:lnTo>
                  <a:pt x="3176016" y="3730752"/>
                </a:lnTo>
                <a:lnTo>
                  <a:pt x="3229356" y="3741420"/>
                </a:lnTo>
                <a:lnTo>
                  <a:pt x="3284220" y="3755136"/>
                </a:lnTo>
                <a:lnTo>
                  <a:pt x="3339084" y="3765804"/>
                </a:lnTo>
                <a:lnTo>
                  <a:pt x="3393948" y="3774948"/>
                </a:lnTo>
                <a:lnTo>
                  <a:pt x="3448812" y="3785616"/>
                </a:lnTo>
                <a:lnTo>
                  <a:pt x="3503676" y="3794760"/>
                </a:lnTo>
                <a:lnTo>
                  <a:pt x="3558540" y="3806952"/>
                </a:lnTo>
                <a:lnTo>
                  <a:pt x="3613404" y="3817620"/>
                </a:lnTo>
                <a:lnTo>
                  <a:pt x="3668268" y="3826764"/>
                </a:lnTo>
                <a:lnTo>
                  <a:pt x="3723132" y="3835908"/>
                </a:lnTo>
                <a:lnTo>
                  <a:pt x="3777996" y="3845052"/>
                </a:lnTo>
                <a:lnTo>
                  <a:pt x="3832860" y="3855720"/>
                </a:lnTo>
                <a:lnTo>
                  <a:pt x="3887724" y="3863340"/>
                </a:lnTo>
                <a:lnTo>
                  <a:pt x="3941064" y="3870960"/>
                </a:lnTo>
                <a:lnTo>
                  <a:pt x="3995928" y="3880104"/>
                </a:lnTo>
                <a:lnTo>
                  <a:pt x="4050791" y="3889248"/>
                </a:lnTo>
                <a:lnTo>
                  <a:pt x="4105656" y="3896868"/>
                </a:lnTo>
                <a:lnTo>
                  <a:pt x="4160520" y="3904488"/>
                </a:lnTo>
                <a:lnTo>
                  <a:pt x="4215384" y="3910584"/>
                </a:lnTo>
                <a:lnTo>
                  <a:pt x="4270248" y="3919728"/>
                </a:lnTo>
                <a:lnTo>
                  <a:pt x="4325112" y="3927348"/>
                </a:lnTo>
                <a:lnTo>
                  <a:pt x="4379976" y="3933444"/>
                </a:lnTo>
                <a:lnTo>
                  <a:pt x="4434840" y="3939540"/>
                </a:lnTo>
                <a:lnTo>
                  <a:pt x="4489704" y="3945636"/>
                </a:lnTo>
                <a:lnTo>
                  <a:pt x="4544568" y="3951732"/>
                </a:lnTo>
                <a:lnTo>
                  <a:pt x="4597908" y="3957828"/>
                </a:lnTo>
                <a:lnTo>
                  <a:pt x="4652772" y="3963924"/>
                </a:lnTo>
                <a:lnTo>
                  <a:pt x="4707636" y="3968496"/>
                </a:lnTo>
                <a:lnTo>
                  <a:pt x="4762500" y="3973068"/>
                </a:lnTo>
                <a:lnTo>
                  <a:pt x="4817364" y="3979164"/>
                </a:lnTo>
                <a:lnTo>
                  <a:pt x="4872228" y="3983736"/>
                </a:lnTo>
                <a:lnTo>
                  <a:pt x="4927092" y="3988308"/>
                </a:lnTo>
                <a:lnTo>
                  <a:pt x="4981956" y="3994404"/>
                </a:lnTo>
                <a:lnTo>
                  <a:pt x="5036820" y="3998976"/>
                </a:lnTo>
                <a:lnTo>
                  <a:pt x="5091684" y="4006596"/>
                </a:lnTo>
                <a:lnTo>
                  <a:pt x="5146548" y="4011168"/>
                </a:lnTo>
                <a:lnTo>
                  <a:pt x="5201412" y="4017264"/>
                </a:lnTo>
                <a:lnTo>
                  <a:pt x="5256276" y="4023360"/>
                </a:lnTo>
                <a:lnTo>
                  <a:pt x="5309616" y="4030980"/>
                </a:lnTo>
                <a:lnTo>
                  <a:pt x="5364480" y="4037076"/>
                </a:lnTo>
                <a:lnTo>
                  <a:pt x="5419344" y="4043172"/>
                </a:lnTo>
                <a:lnTo>
                  <a:pt x="5474208" y="4047744"/>
                </a:lnTo>
                <a:lnTo>
                  <a:pt x="5529072" y="4052316"/>
                </a:lnTo>
                <a:lnTo>
                  <a:pt x="5583936" y="4058412"/>
                </a:lnTo>
                <a:lnTo>
                  <a:pt x="5638800" y="4062984"/>
                </a:lnTo>
                <a:lnTo>
                  <a:pt x="5693664" y="4066032"/>
                </a:lnTo>
                <a:lnTo>
                  <a:pt x="5748528" y="4072128"/>
                </a:lnTo>
                <a:lnTo>
                  <a:pt x="5803392" y="4076700"/>
                </a:lnTo>
                <a:lnTo>
                  <a:pt x="5858256" y="4079748"/>
                </a:lnTo>
                <a:lnTo>
                  <a:pt x="5913120" y="4085844"/>
                </a:lnTo>
                <a:lnTo>
                  <a:pt x="5966460" y="4090416"/>
                </a:lnTo>
                <a:lnTo>
                  <a:pt x="6021324" y="4094988"/>
                </a:lnTo>
                <a:lnTo>
                  <a:pt x="6076188" y="4098036"/>
                </a:lnTo>
                <a:lnTo>
                  <a:pt x="6131052" y="4102608"/>
                </a:lnTo>
                <a:lnTo>
                  <a:pt x="6185916" y="4105656"/>
                </a:lnTo>
                <a:lnTo>
                  <a:pt x="6240780" y="4108704"/>
                </a:lnTo>
                <a:lnTo>
                  <a:pt x="6295644" y="4113276"/>
                </a:lnTo>
                <a:lnTo>
                  <a:pt x="6350508" y="4116324"/>
                </a:lnTo>
                <a:lnTo>
                  <a:pt x="6405371" y="4119372"/>
                </a:lnTo>
                <a:lnTo>
                  <a:pt x="6460236" y="4122420"/>
                </a:lnTo>
                <a:lnTo>
                  <a:pt x="6515100" y="4126992"/>
                </a:lnTo>
              </a:path>
            </a:pathLst>
          </a:custGeom>
          <a:ln w="381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bk object 51"/>
          <p:cNvSpPr/>
          <p:nvPr/>
        </p:nvSpPr>
        <p:spPr>
          <a:xfrm>
            <a:off x="950218" y="1038605"/>
            <a:ext cx="6515100" cy="4508500"/>
          </a:xfrm>
          <a:custGeom>
            <a:avLst/>
            <a:gdLst/>
            <a:ahLst/>
            <a:cxnLst/>
            <a:rect l="l" t="t" r="r" b="b"/>
            <a:pathLst>
              <a:path w="6515100" h="4508500">
                <a:moveTo>
                  <a:pt x="0" y="0"/>
                </a:moveTo>
                <a:lnTo>
                  <a:pt x="54864" y="252984"/>
                </a:lnTo>
                <a:lnTo>
                  <a:pt x="109728" y="498348"/>
                </a:lnTo>
                <a:lnTo>
                  <a:pt x="164592" y="728472"/>
                </a:lnTo>
                <a:lnTo>
                  <a:pt x="219456" y="940308"/>
                </a:lnTo>
                <a:lnTo>
                  <a:pt x="274320" y="1136904"/>
                </a:lnTo>
                <a:lnTo>
                  <a:pt x="329184" y="1318260"/>
                </a:lnTo>
                <a:lnTo>
                  <a:pt x="384048" y="1484376"/>
                </a:lnTo>
                <a:lnTo>
                  <a:pt x="437388" y="1638300"/>
                </a:lnTo>
                <a:lnTo>
                  <a:pt x="492252" y="1781556"/>
                </a:lnTo>
                <a:lnTo>
                  <a:pt x="547116" y="1914144"/>
                </a:lnTo>
                <a:lnTo>
                  <a:pt x="601980" y="2036064"/>
                </a:lnTo>
                <a:lnTo>
                  <a:pt x="656844" y="2150364"/>
                </a:lnTo>
                <a:lnTo>
                  <a:pt x="711708" y="2257044"/>
                </a:lnTo>
                <a:lnTo>
                  <a:pt x="766572" y="2356104"/>
                </a:lnTo>
                <a:lnTo>
                  <a:pt x="821436" y="2450592"/>
                </a:lnTo>
                <a:lnTo>
                  <a:pt x="876300" y="2537460"/>
                </a:lnTo>
                <a:lnTo>
                  <a:pt x="931163" y="2619756"/>
                </a:lnTo>
                <a:lnTo>
                  <a:pt x="986028" y="2695956"/>
                </a:lnTo>
                <a:lnTo>
                  <a:pt x="1040892" y="2769108"/>
                </a:lnTo>
                <a:lnTo>
                  <a:pt x="1095756" y="2837688"/>
                </a:lnTo>
                <a:lnTo>
                  <a:pt x="1149096" y="2901696"/>
                </a:lnTo>
                <a:lnTo>
                  <a:pt x="1203960" y="2962656"/>
                </a:lnTo>
                <a:lnTo>
                  <a:pt x="1258824" y="3022092"/>
                </a:lnTo>
                <a:lnTo>
                  <a:pt x="1313688" y="3076956"/>
                </a:lnTo>
                <a:lnTo>
                  <a:pt x="1368552" y="3128772"/>
                </a:lnTo>
                <a:lnTo>
                  <a:pt x="1423416" y="3179064"/>
                </a:lnTo>
                <a:lnTo>
                  <a:pt x="1478280" y="3226308"/>
                </a:lnTo>
                <a:lnTo>
                  <a:pt x="1533144" y="3270504"/>
                </a:lnTo>
                <a:lnTo>
                  <a:pt x="1588008" y="3314700"/>
                </a:lnTo>
                <a:lnTo>
                  <a:pt x="1642872" y="3355848"/>
                </a:lnTo>
                <a:lnTo>
                  <a:pt x="1697736" y="3393948"/>
                </a:lnTo>
                <a:lnTo>
                  <a:pt x="1752600" y="3432048"/>
                </a:lnTo>
                <a:lnTo>
                  <a:pt x="1807464" y="3468624"/>
                </a:lnTo>
                <a:lnTo>
                  <a:pt x="1860804" y="3502152"/>
                </a:lnTo>
                <a:lnTo>
                  <a:pt x="1915668" y="3535680"/>
                </a:lnTo>
                <a:lnTo>
                  <a:pt x="1970532" y="3566160"/>
                </a:lnTo>
                <a:lnTo>
                  <a:pt x="2025396" y="3596640"/>
                </a:lnTo>
                <a:lnTo>
                  <a:pt x="2080260" y="3627120"/>
                </a:lnTo>
                <a:lnTo>
                  <a:pt x="2135124" y="3654552"/>
                </a:lnTo>
                <a:lnTo>
                  <a:pt x="2189988" y="3681984"/>
                </a:lnTo>
                <a:lnTo>
                  <a:pt x="2244852" y="3707892"/>
                </a:lnTo>
                <a:lnTo>
                  <a:pt x="2299716" y="3732276"/>
                </a:lnTo>
                <a:lnTo>
                  <a:pt x="2354580" y="3756660"/>
                </a:lnTo>
                <a:lnTo>
                  <a:pt x="2409444" y="3779520"/>
                </a:lnTo>
                <a:lnTo>
                  <a:pt x="2464308" y="3802380"/>
                </a:lnTo>
                <a:lnTo>
                  <a:pt x="2517648" y="3823716"/>
                </a:lnTo>
                <a:lnTo>
                  <a:pt x="2572512" y="3845052"/>
                </a:lnTo>
                <a:lnTo>
                  <a:pt x="2627376" y="3864864"/>
                </a:lnTo>
                <a:lnTo>
                  <a:pt x="2682240" y="3884676"/>
                </a:lnTo>
                <a:lnTo>
                  <a:pt x="2737104" y="3902964"/>
                </a:lnTo>
                <a:lnTo>
                  <a:pt x="2791968" y="3921252"/>
                </a:lnTo>
                <a:lnTo>
                  <a:pt x="2846832" y="3938016"/>
                </a:lnTo>
                <a:lnTo>
                  <a:pt x="2901696" y="3956304"/>
                </a:lnTo>
                <a:lnTo>
                  <a:pt x="2956560" y="3973068"/>
                </a:lnTo>
                <a:lnTo>
                  <a:pt x="3011424" y="3988308"/>
                </a:lnTo>
                <a:lnTo>
                  <a:pt x="3066288" y="4003548"/>
                </a:lnTo>
                <a:lnTo>
                  <a:pt x="3121152" y="4018788"/>
                </a:lnTo>
                <a:lnTo>
                  <a:pt x="3176016" y="4034028"/>
                </a:lnTo>
                <a:lnTo>
                  <a:pt x="3229356" y="4047744"/>
                </a:lnTo>
                <a:lnTo>
                  <a:pt x="3284220" y="4062984"/>
                </a:lnTo>
                <a:lnTo>
                  <a:pt x="3339084" y="4075176"/>
                </a:lnTo>
                <a:lnTo>
                  <a:pt x="3393948" y="4088892"/>
                </a:lnTo>
                <a:lnTo>
                  <a:pt x="3448812" y="4102608"/>
                </a:lnTo>
                <a:lnTo>
                  <a:pt x="3503676" y="4114800"/>
                </a:lnTo>
                <a:lnTo>
                  <a:pt x="3558540" y="4126992"/>
                </a:lnTo>
                <a:lnTo>
                  <a:pt x="3613404" y="4137660"/>
                </a:lnTo>
                <a:lnTo>
                  <a:pt x="3668268" y="4149852"/>
                </a:lnTo>
                <a:lnTo>
                  <a:pt x="3723132" y="4160520"/>
                </a:lnTo>
                <a:lnTo>
                  <a:pt x="3777996" y="4171188"/>
                </a:lnTo>
                <a:lnTo>
                  <a:pt x="3832860" y="4181856"/>
                </a:lnTo>
                <a:lnTo>
                  <a:pt x="3887724" y="4192524"/>
                </a:lnTo>
                <a:lnTo>
                  <a:pt x="3941064" y="4203192"/>
                </a:lnTo>
                <a:lnTo>
                  <a:pt x="3995928" y="4213860"/>
                </a:lnTo>
                <a:lnTo>
                  <a:pt x="4050791" y="4223004"/>
                </a:lnTo>
                <a:lnTo>
                  <a:pt x="4105656" y="4232148"/>
                </a:lnTo>
                <a:lnTo>
                  <a:pt x="4160520" y="4241292"/>
                </a:lnTo>
                <a:lnTo>
                  <a:pt x="4215384" y="4250436"/>
                </a:lnTo>
                <a:lnTo>
                  <a:pt x="4270248" y="4259580"/>
                </a:lnTo>
                <a:lnTo>
                  <a:pt x="4325112" y="4268724"/>
                </a:lnTo>
                <a:lnTo>
                  <a:pt x="4379976" y="4276344"/>
                </a:lnTo>
                <a:lnTo>
                  <a:pt x="4434840" y="4285488"/>
                </a:lnTo>
                <a:lnTo>
                  <a:pt x="4489704" y="4293108"/>
                </a:lnTo>
                <a:lnTo>
                  <a:pt x="4544568" y="4300728"/>
                </a:lnTo>
                <a:lnTo>
                  <a:pt x="4597908" y="4308348"/>
                </a:lnTo>
                <a:lnTo>
                  <a:pt x="4652772" y="4315968"/>
                </a:lnTo>
                <a:lnTo>
                  <a:pt x="4707636" y="4323588"/>
                </a:lnTo>
                <a:lnTo>
                  <a:pt x="4762500" y="4331208"/>
                </a:lnTo>
                <a:lnTo>
                  <a:pt x="4817364" y="4338828"/>
                </a:lnTo>
                <a:lnTo>
                  <a:pt x="4872228" y="4344924"/>
                </a:lnTo>
                <a:lnTo>
                  <a:pt x="4927092" y="4352544"/>
                </a:lnTo>
                <a:lnTo>
                  <a:pt x="4981956" y="4358640"/>
                </a:lnTo>
                <a:lnTo>
                  <a:pt x="5036820" y="4366260"/>
                </a:lnTo>
                <a:lnTo>
                  <a:pt x="5091684" y="4372356"/>
                </a:lnTo>
                <a:lnTo>
                  <a:pt x="5146548" y="4378452"/>
                </a:lnTo>
                <a:lnTo>
                  <a:pt x="5201412" y="4384548"/>
                </a:lnTo>
                <a:lnTo>
                  <a:pt x="5256276" y="4390644"/>
                </a:lnTo>
                <a:lnTo>
                  <a:pt x="5309616" y="4396740"/>
                </a:lnTo>
                <a:lnTo>
                  <a:pt x="5364480" y="4402836"/>
                </a:lnTo>
                <a:lnTo>
                  <a:pt x="5419344" y="4408932"/>
                </a:lnTo>
                <a:lnTo>
                  <a:pt x="5474208" y="4415028"/>
                </a:lnTo>
                <a:lnTo>
                  <a:pt x="5529072" y="4419600"/>
                </a:lnTo>
                <a:lnTo>
                  <a:pt x="5583936" y="4425696"/>
                </a:lnTo>
                <a:lnTo>
                  <a:pt x="5638800" y="4431792"/>
                </a:lnTo>
                <a:lnTo>
                  <a:pt x="5693664" y="4436364"/>
                </a:lnTo>
                <a:lnTo>
                  <a:pt x="5748528" y="4442460"/>
                </a:lnTo>
                <a:lnTo>
                  <a:pt x="5803392" y="4447032"/>
                </a:lnTo>
                <a:lnTo>
                  <a:pt x="5858256" y="4451604"/>
                </a:lnTo>
                <a:lnTo>
                  <a:pt x="5913120" y="4457700"/>
                </a:lnTo>
                <a:lnTo>
                  <a:pt x="5966460" y="4462272"/>
                </a:lnTo>
                <a:lnTo>
                  <a:pt x="6021324" y="4466844"/>
                </a:lnTo>
                <a:lnTo>
                  <a:pt x="6076188" y="4471416"/>
                </a:lnTo>
                <a:lnTo>
                  <a:pt x="6131052" y="4475988"/>
                </a:lnTo>
                <a:lnTo>
                  <a:pt x="6185916" y="4480560"/>
                </a:lnTo>
                <a:lnTo>
                  <a:pt x="6240780" y="4485132"/>
                </a:lnTo>
                <a:lnTo>
                  <a:pt x="6295644" y="4489704"/>
                </a:lnTo>
                <a:lnTo>
                  <a:pt x="6350508" y="4494276"/>
                </a:lnTo>
                <a:lnTo>
                  <a:pt x="6405371" y="4498848"/>
                </a:lnTo>
                <a:lnTo>
                  <a:pt x="6460236" y="4503420"/>
                </a:lnTo>
                <a:lnTo>
                  <a:pt x="6515100" y="4507992"/>
                </a:lnTo>
              </a:path>
            </a:pathLst>
          </a:custGeom>
          <a:ln w="38100">
            <a:solidFill>
              <a:srgbClr val="A4B6D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bk object 52"/>
          <p:cNvSpPr/>
          <p:nvPr/>
        </p:nvSpPr>
        <p:spPr>
          <a:xfrm>
            <a:off x="4180332" y="81533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5173980"/>
                </a:moveTo>
                <a:lnTo>
                  <a:pt x="0" y="5173980"/>
                </a:lnTo>
                <a:lnTo>
                  <a:pt x="0" y="51815"/>
                </a:ln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6"/>
            <a:ext cx="7772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5" y="3840480"/>
            <a:ext cx="640079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4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830" y="1623314"/>
            <a:ext cx="8292338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8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96111" y="815339"/>
            <a:ext cx="6570345" cy="5175885"/>
          </a:xfrm>
          <a:custGeom>
            <a:avLst/>
            <a:gdLst/>
            <a:ahLst/>
            <a:cxnLst/>
            <a:rect l="l" t="t" r="r" b="b"/>
            <a:pathLst>
              <a:path w="6570345" h="5175885">
                <a:moveTo>
                  <a:pt x="0" y="5175504"/>
                </a:moveTo>
                <a:lnTo>
                  <a:pt x="6569964" y="5175504"/>
                </a:lnTo>
                <a:lnTo>
                  <a:pt x="6569964" y="0"/>
                </a:lnTo>
                <a:lnTo>
                  <a:pt x="0" y="0"/>
                </a:lnTo>
                <a:lnTo>
                  <a:pt x="0" y="517550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854968" y="5472684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854968" y="4954523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54968" y="4437888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854968" y="3919728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854968" y="3403091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854968" y="2884932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854968" y="2366772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854968" y="1850135"/>
            <a:ext cx="6462395" cy="0"/>
          </a:xfrm>
          <a:custGeom>
            <a:avLst/>
            <a:gdLst/>
            <a:ahLst/>
            <a:cxnLst/>
            <a:rect l="l" t="t" r="r" b="b"/>
            <a:pathLst>
              <a:path w="6462395">
                <a:moveTo>
                  <a:pt x="0" y="0"/>
                </a:moveTo>
                <a:lnTo>
                  <a:pt x="646188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854968" y="1331975"/>
            <a:ext cx="6462395" cy="0"/>
          </a:xfrm>
          <a:custGeom>
            <a:avLst/>
            <a:gdLst/>
            <a:ahLst/>
            <a:cxnLst/>
            <a:rect l="l" t="t" r="r" b="b"/>
            <a:pathLst>
              <a:path w="6462395">
                <a:moveTo>
                  <a:pt x="0" y="0"/>
                </a:moveTo>
                <a:lnTo>
                  <a:pt x="646188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854968" y="815339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896111" y="815344"/>
            <a:ext cx="0" cy="5215255"/>
          </a:xfrm>
          <a:custGeom>
            <a:avLst/>
            <a:gdLst/>
            <a:ahLst/>
            <a:cxnLst/>
            <a:rect l="l" t="t" r="r" b="b"/>
            <a:pathLst>
              <a:path h="5215255">
                <a:moveTo>
                  <a:pt x="0" y="0"/>
                </a:moveTo>
                <a:lnTo>
                  <a:pt x="0" y="5215128"/>
                </a:lnTo>
              </a:path>
            </a:pathLst>
          </a:custGeom>
          <a:ln w="9143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854968" y="5989701"/>
            <a:ext cx="6609715" cy="0"/>
          </a:xfrm>
          <a:custGeom>
            <a:avLst/>
            <a:gdLst/>
            <a:ahLst/>
            <a:cxnLst/>
            <a:rect l="l" t="t" r="r" b="b"/>
            <a:pathLst>
              <a:path w="6609715">
                <a:moveTo>
                  <a:pt x="0" y="0"/>
                </a:moveTo>
                <a:lnTo>
                  <a:pt x="6609588" y="0"/>
                </a:lnTo>
              </a:path>
            </a:pathLst>
          </a:custGeom>
          <a:ln w="9906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1552955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2209800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2866644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3523488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4180332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4837176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5494020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6150864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7" name="bk object 37"/>
          <p:cNvSpPr/>
          <p:nvPr/>
        </p:nvSpPr>
        <p:spPr>
          <a:xfrm>
            <a:off x="6807707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8" name="bk object 38"/>
          <p:cNvSpPr/>
          <p:nvPr/>
        </p:nvSpPr>
        <p:spPr>
          <a:xfrm>
            <a:off x="7464552" y="5989325"/>
            <a:ext cx="0" cy="41275"/>
          </a:xfrm>
          <a:custGeom>
            <a:avLst/>
            <a:gdLst/>
            <a:ahLst/>
            <a:cxnLst/>
            <a:rect l="l" t="t" r="r" b="b"/>
            <a:pathLst>
              <a:path h="41275">
                <a:moveTo>
                  <a:pt x="0" y="0"/>
                </a:moveTo>
                <a:lnTo>
                  <a:pt x="0" y="41147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39" name="bk object 39"/>
          <p:cNvSpPr/>
          <p:nvPr/>
        </p:nvSpPr>
        <p:spPr>
          <a:xfrm>
            <a:off x="950218" y="851158"/>
            <a:ext cx="6515100" cy="3290570"/>
          </a:xfrm>
          <a:custGeom>
            <a:avLst/>
            <a:gdLst/>
            <a:ahLst/>
            <a:cxnLst/>
            <a:rect l="l" t="t" r="r" b="b"/>
            <a:pathLst>
              <a:path w="6515100" h="3290570">
                <a:moveTo>
                  <a:pt x="0" y="0"/>
                </a:moveTo>
                <a:lnTo>
                  <a:pt x="54864" y="41148"/>
                </a:lnTo>
                <a:lnTo>
                  <a:pt x="109728" y="80772"/>
                </a:lnTo>
                <a:lnTo>
                  <a:pt x="164592" y="121920"/>
                </a:lnTo>
                <a:lnTo>
                  <a:pt x="219456" y="161544"/>
                </a:lnTo>
                <a:lnTo>
                  <a:pt x="274320" y="202692"/>
                </a:lnTo>
                <a:lnTo>
                  <a:pt x="329184" y="242316"/>
                </a:lnTo>
                <a:lnTo>
                  <a:pt x="384048" y="283463"/>
                </a:lnTo>
                <a:lnTo>
                  <a:pt x="437388" y="324612"/>
                </a:lnTo>
                <a:lnTo>
                  <a:pt x="492252" y="364236"/>
                </a:lnTo>
                <a:lnTo>
                  <a:pt x="547116" y="405384"/>
                </a:lnTo>
                <a:lnTo>
                  <a:pt x="601980" y="446532"/>
                </a:lnTo>
                <a:lnTo>
                  <a:pt x="656844" y="487680"/>
                </a:lnTo>
                <a:lnTo>
                  <a:pt x="711708" y="528828"/>
                </a:lnTo>
                <a:lnTo>
                  <a:pt x="766572" y="569976"/>
                </a:lnTo>
                <a:lnTo>
                  <a:pt x="821436" y="609600"/>
                </a:lnTo>
                <a:lnTo>
                  <a:pt x="876300" y="650748"/>
                </a:lnTo>
                <a:lnTo>
                  <a:pt x="931163" y="691896"/>
                </a:lnTo>
                <a:lnTo>
                  <a:pt x="986028" y="731520"/>
                </a:lnTo>
                <a:lnTo>
                  <a:pt x="1040892" y="771144"/>
                </a:lnTo>
                <a:lnTo>
                  <a:pt x="1095756" y="810768"/>
                </a:lnTo>
                <a:lnTo>
                  <a:pt x="1149096" y="850392"/>
                </a:lnTo>
                <a:lnTo>
                  <a:pt x="1203960" y="890016"/>
                </a:lnTo>
                <a:lnTo>
                  <a:pt x="1258824" y="928116"/>
                </a:lnTo>
                <a:lnTo>
                  <a:pt x="1313688" y="967740"/>
                </a:lnTo>
                <a:lnTo>
                  <a:pt x="1368552" y="1005840"/>
                </a:lnTo>
                <a:lnTo>
                  <a:pt x="1423416" y="1043940"/>
                </a:lnTo>
                <a:lnTo>
                  <a:pt x="1478280" y="1082040"/>
                </a:lnTo>
                <a:lnTo>
                  <a:pt x="1533144" y="1120140"/>
                </a:lnTo>
                <a:lnTo>
                  <a:pt x="1588008" y="1156716"/>
                </a:lnTo>
                <a:lnTo>
                  <a:pt x="1642872" y="1193292"/>
                </a:lnTo>
                <a:lnTo>
                  <a:pt x="1697736" y="1229868"/>
                </a:lnTo>
                <a:lnTo>
                  <a:pt x="1752600" y="1266444"/>
                </a:lnTo>
                <a:lnTo>
                  <a:pt x="1807464" y="1301496"/>
                </a:lnTo>
                <a:lnTo>
                  <a:pt x="1860804" y="1338072"/>
                </a:lnTo>
                <a:lnTo>
                  <a:pt x="1915668" y="1371600"/>
                </a:lnTo>
                <a:lnTo>
                  <a:pt x="1970532" y="1406652"/>
                </a:lnTo>
                <a:lnTo>
                  <a:pt x="2025396" y="1441704"/>
                </a:lnTo>
                <a:lnTo>
                  <a:pt x="2080260" y="1475232"/>
                </a:lnTo>
                <a:lnTo>
                  <a:pt x="2135124" y="1508760"/>
                </a:lnTo>
                <a:lnTo>
                  <a:pt x="2189988" y="1542288"/>
                </a:lnTo>
                <a:lnTo>
                  <a:pt x="2244852" y="1574292"/>
                </a:lnTo>
                <a:lnTo>
                  <a:pt x="2299716" y="1607820"/>
                </a:lnTo>
                <a:lnTo>
                  <a:pt x="2354580" y="1639824"/>
                </a:lnTo>
                <a:lnTo>
                  <a:pt x="2409444" y="1671828"/>
                </a:lnTo>
                <a:lnTo>
                  <a:pt x="2464308" y="1702308"/>
                </a:lnTo>
                <a:lnTo>
                  <a:pt x="2517648" y="1734312"/>
                </a:lnTo>
                <a:lnTo>
                  <a:pt x="2572512" y="1764792"/>
                </a:lnTo>
                <a:lnTo>
                  <a:pt x="2627376" y="1795272"/>
                </a:lnTo>
                <a:lnTo>
                  <a:pt x="2682240" y="1824228"/>
                </a:lnTo>
                <a:lnTo>
                  <a:pt x="2737104" y="1854708"/>
                </a:lnTo>
                <a:lnTo>
                  <a:pt x="2791968" y="1883664"/>
                </a:lnTo>
                <a:lnTo>
                  <a:pt x="2846832" y="1912620"/>
                </a:lnTo>
                <a:lnTo>
                  <a:pt x="2901696" y="1941576"/>
                </a:lnTo>
                <a:lnTo>
                  <a:pt x="2956560" y="1970532"/>
                </a:lnTo>
                <a:lnTo>
                  <a:pt x="3011424" y="1997964"/>
                </a:lnTo>
                <a:lnTo>
                  <a:pt x="3066288" y="2026920"/>
                </a:lnTo>
                <a:lnTo>
                  <a:pt x="3121152" y="2054352"/>
                </a:lnTo>
                <a:lnTo>
                  <a:pt x="3176016" y="2080260"/>
                </a:lnTo>
                <a:lnTo>
                  <a:pt x="3229356" y="2107692"/>
                </a:lnTo>
                <a:lnTo>
                  <a:pt x="3284220" y="2135124"/>
                </a:lnTo>
                <a:lnTo>
                  <a:pt x="3339084" y="2161032"/>
                </a:lnTo>
                <a:lnTo>
                  <a:pt x="3393948" y="2186940"/>
                </a:lnTo>
                <a:lnTo>
                  <a:pt x="3448812" y="2212848"/>
                </a:lnTo>
                <a:lnTo>
                  <a:pt x="3503676" y="2237232"/>
                </a:lnTo>
                <a:lnTo>
                  <a:pt x="3558540" y="2263140"/>
                </a:lnTo>
                <a:lnTo>
                  <a:pt x="3613404" y="2287524"/>
                </a:lnTo>
                <a:lnTo>
                  <a:pt x="3668268" y="2311908"/>
                </a:lnTo>
                <a:lnTo>
                  <a:pt x="3723132" y="2336292"/>
                </a:lnTo>
                <a:lnTo>
                  <a:pt x="3777996" y="2360676"/>
                </a:lnTo>
                <a:lnTo>
                  <a:pt x="3832860" y="2385060"/>
                </a:lnTo>
                <a:lnTo>
                  <a:pt x="3887724" y="2407920"/>
                </a:lnTo>
                <a:lnTo>
                  <a:pt x="3941064" y="2432304"/>
                </a:lnTo>
                <a:lnTo>
                  <a:pt x="3995928" y="2455164"/>
                </a:lnTo>
                <a:lnTo>
                  <a:pt x="4050791" y="2478024"/>
                </a:lnTo>
                <a:lnTo>
                  <a:pt x="4105656" y="2500884"/>
                </a:lnTo>
                <a:lnTo>
                  <a:pt x="4160520" y="2522220"/>
                </a:lnTo>
                <a:lnTo>
                  <a:pt x="4215384" y="2545080"/>
                </a:lnTo>
                <a:lnTo>
                  <a:pt x="4270248" y="2566416"/>
                </a:lnTo>
                <a:lnTo>
                  <a:pt x="4325112" y="2589276"/>
                </a:lnTo>
                <a:lnTo>
                  <a:pt x="4379976" y="2610612"/>
                </a:lnTo>
                <a:lnTo>
                  <a:pt x="4434840" y="2630424"/>
                </a:lnTo>
                <a:lnTo>
                  <a:pt x="4489704" y="2651760"/>
                </a:lnTo>
                <a:lnTo>
                  <a:pt x="4544568" y="2673096"/>
                </a:lnTo>
                <a:lnTo>
                  <a:pt x="4597908" y="2692908"/>
                </a:lnTo>
                <a:lnTo>
                  <a:pt x="4652772" y="2712720"/>
                </a:lnTo>
                <a:lnTo>
                  <a:pt x="4707636" y="2732532"/>
                </a:lnTo>
                <a:lnTo>
                  <a:pt x="4762500" y="2752344"/>
                </a:lnTo>
                <a:lnTo>
                  <a:pt x="4817364" y="2772156"/>
                </a:lnTo>
                <a:lnTo>
                  <a:pt x="4872228" y="2791968"/>
                </a:lnTo>
                <a:lnTo>
                  <a:pt x="4927092" y="2810256"/>
                </a:lnTo>
                <a:lnTo>
                  <a:pt x="4981956" y="2830068"/>
                </a:lnTo>
                <a:lnTo>
                  <a:pt x="5036820" y="2848356"/>
                </a:lnTo>
                <a:lnTo>
                  <a:pt x="5091684" y="2866644"/>
                </a:lnTo>
                <a:lnTo>
                  <a:pt x="5146548" y="2886456"/>
                </a:lnTo>
                <a:lnTo>
                  <a:pt x="5201412" y="2904744"/>
                </a:lnTo>
                <a:lnTo>
                  <a:pt x="5256276" y="2921508"/>
                </a:lnTo>
                <a:lnTo>
                  <a:pt x="5309616" y="2939796"/>
                </a:lnTo>
                <a:lnTo>
                  <a:pt x="5364480" y="2958084"/>
                </a:lnTo>
                <a:lnTo>
                  <a:pt x="5419344" y="2974848"/>
                </a:lnTo>
                <a:lnTo>
                  <a:pt x="5474208" y="2993136"/>
                </a:lnTo>
                <a:lnTo>
                  <a:pt x="5529072" y="3009900"/>
                </a:lnTo>
                <a:lnTo>
                  <a:pt x="5583936" y="3026664"/>
                </a:lnTo>
                <a:lnTo>
                  <a:pt x="5638800" y="3043428"/>
                </a:lnTo>
                <a:lnTo>
                  <a:pt x="5693664" y="3060192"/>
                </a:lnTo>
                <a:lnTo>
                  <a:pt x="5748528" y="3075432"/>
                </a:lnTo>
                <a:lnTo>
                  <a:pt x="5803392" y="3092196"/>
                </a:lnTo>
                <a:lnTo>
                  <a:pt x="5858256" y="3108960"/>
                </a:lnTo>
                <a:lnTo>
                  <a:pt x="5913120" y="3124200"/>
                </a:lnTo>
                <a:lnTo>
                  <a:pt x="5966460" y="3139440"/>
                </a:lnTo>
                <a:lnTo>
                  <a:pt x="6021324" y="3156204"/>
                </a:lnTo>
                <a:lnTo>
                  <a:pt x="6076188" y="3171444"/>
                </a:lnTo>
                <a:lnTo>
                  <a:pt x="6131052" y="3186684"/>
                </a:lnTo>
                <a:lnTo>
                  <a:pt x="6185916" y="3201924"/>
                </a:lnTo>
                <a:lnTo>
                  <a:pt x="6240780" y="3217164"/>
                </a:lnTo>
                <a:lnTo>
                  <a:pt x="6295644" y="3232404"/>
                </a:lnTo>
                <a:lnTo>
                  <a:pt x="6350508" y="3247644"/>
                </a:lnTo>
                <a:lnTo>
                  <a:pt x="6405371" y="3261360"/>
                </a:lnTo>
                <a:lnTo>
                  <a:pt x="6460236" y="3276600"/>
                </a:lnTo>
                <a:lnTo>
                  <a:pt x="6515100" y="3290316"/>
                </a:lnTo>
              </a:path>
            </a:pathLst>
          </a:custGeom>
          <a:ln w="38100">
            <a:solidFill>
              <a:srgbClr val="EAB1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0" name="bk object 40"/>
          <p:cNvSpPr/>
          <p:nvPr/>
        </p:nvSpPr>
        <p:spPr>
          <a:xfrm>
            <a:off x="950218" y="817630"/>
            <a:ext cx="6515100" cy="3840479"/>
          </a:xfrm>
          <a:custGeom>
            <a:avLst/>
            <a:gdLst/>
            <a:ahLst/>
            <a:cxnLst/>
            <a:rect l="l" t="t" r="r" b="b"/>
            <a:pathLst>
              <a:path w="6515100" h="3840479">
                <a:moveTo>
                  <a:pt x="0" y="0"/>
                </a:moveTo>
                <a:lnTo>
                  <a:pt x="54864" y="4572"/>
                </a:lnTo>
                <a:lnTo>
                  <a:pt x="109728" y="13715"/>
                </a:lnTo>
                <a:lnTo>
                  <a:pt x="164592" y="25908"/>
                </a:lnTo>
                <a:lnTo>
                  <a:pt x="219456" y="42672"/>
                </a:lnTo>
                <a:lnTo>
                  <a:pt x="274320" y="62484"/>
                </a:lnTo>
                <a:lnTo>
                  <a:pt x="329184" y="86868"/>
                </a:lnTo>
                <a:lnTo>
                  <a:pt x="384048" y="112775"/>
                </a:lnTo>
                <a:lnTo>
                  <a:pt x="437388" y="143256"/>
                </a:lnTo>
                <a:lnTo>
                  <a:pt x="492252" y="175260"/>
                </a:lnTo>
                <a:lnTo>
                  <a:pt x="547116" y="210312"/>
                </a:lnTo>
                <a:lnTo>
                  <a:pt x="601980" y="246887"/>
                </a:lnTo>
                <a:lnTo>
                  <a:pt x="656844" y="286512"/>
                </a:lnTo>
                <a:lnTo>
                  <a:pt x="711708" y="326136"/>
                </a:lnTo>
                <a:lnTo>
                  <a:pt x="766572" y="367284"/>
                </a:lnTo>
                <a:lnTo>
                  <a:pt x="821436" y="409956"/>
                </a:lnTo>
                <a:lnTo>
                  <a:pt x="876300" y="454151"/>
                </a:lnTo>
                <a:lnTo>
                  <a:pt x="931163" y="499872"/>
                </a:lnTo>
                <a:lnTo>
                  <a:pt x="986028" y="545591"/>
                </a:lnTo>
                <a:lnTo>
                  <a:pt x="1040892" y="591312"/>
                </a:lnTo>
                <a:lnTo>
                  <a:pt x="1095756" y="638556"/>
                </a:lnTo>
                <a:lnTo>
                  <a:pt x="1149096" y="685800"/>
                </a:lnTo>
                <a:lnTo>
                  <a:pt x="1203960" y="733044"/>
                </a:lnTo>
                <a:lnTo>
                  <a:pt x="1258824" y="781812"/>
                </a:lnTo>
                <a:lnTo>
                  <a:pt x="1313688" y="830579"/>
                </a:lnTo>
                <a:lnTo>
                  <a:pt x="1368552" y="879348"/>
                </a:lnTo>
                <a:lnTo>
                  <a:pt x="1423416" y="928115"/>
                </a:lnTo>
                <a:lnTo>
                  <a:pt x="1478280" y="975360"/>
                </a:lnTo>
                <a:lnTo>
                  <a:pt x="1533144" y="1024127"/>
                </a:lnTo>
                <a:lnTo>
                  <a:pt x="1588008" y="1072896"/>
                </a:lnTo>
                <a:lnTo>
                  <a:pt x="1642872" y="1121664"/>
                </a:lnTo>
                <a:lnTo>
                  <a:pt x="1697736" y="1170432"/>
                </a:lnTo>
                <a:lnTo>
                  <a:pt x="1752600" y="1219200"/>
                </a:lnTo>
                <a:lnTo>
                  <a:pt x="1807464" y="1266444"/>
                </a:lnTo>
                <a:lnTo>
                  <a:pt x="1860804" y="1315212"/>
                </a:lnTo>
                <a:lnTo>
                  <a:pt x="1915668" y="1362456"/>
                </a:lnTo>
                <a:lnTo>
                  <a:pt x="1970532" y="1409700"/>
                </a:lnTo>
                <a:lnTo>
                  <a:pt x="2025396" y="1455420"/>
                </a:lnTo>
                <a:lnTo>
                  <a:pt x="2080260" y="1502664"/>
                </a:lnTo>
                <a:lnTo>
                  <a:pt x="2135124" y="1548384"/>
                </a:lnTo>
                <a:lnTo>
                  <a:pt x="2189988" y="1594103"/>
                </a:lnTo>
                <a:lnTo>
                  <a:pt x="2244852" y="1639824"/>
                </a:lnTo>
                <a:lnTo>
                  <a:pt x="2299716" y="1685544"/>
                </a:lnTo>
                <a:lnTo>
                  <a:pt x="2354580" y="1729739"/>
                </a:lnTo>
                <a:lnTo>
                  <a:pt x="2409444" y="1773936"/>
                </a:lnTo>
                <a:lnTo>
                  <a:pt x="2464308" y="1818132"/>
                </a:lnTo>
                <a:lnTo>
                  <a:pt x="2517648" y="1860803"/>
                </a:lnTo>
                <a:lnTo>
                  <a:pt x="2572512" y="1903476"/>
                </a:lnTo>
                <a:lnTo>
                  <a:pt x="2627376" y="1946148"/>
                </a:lnTo>
                <a:lnTo>
                  <a:pt x="2682240" y="1987296"/>
                </a:lnTo>
                <a:lnTo>
                  <a:pt x="2737104" y="2028444"/>
                </a:lnTo>
                <a:lnTo>
                  <a:pt x="2791968" y="2069591"/>
                </a:lnTo>
                <a:lnTo>
                  <a:pt x="2846832" y="2110740"/>
                </a:lnTo>
                <a:lnTo>
                  <a:pt x="2901696" y="2150364"/>
                </a:lnTo>
                <a:lnTo>
                  <a:pt x="2956560" y="2189988"/>
                </a:lnTo>
                <a:lnTo>
                  <a:pt x="3011424" y="2228088"/>
                </a:lnTo>
                <a:lnTo>
                  <a:pt x="3066288" y="2266188"/>
                </a:lnTo>
                <a:lnTo>
                  <a:pt x="3121152" y="2304288"/>
                </a:lnTo>
                <a:lnTo>
                  <a:pt x="3176016" y="2340864"/>
                </a:lnTo>
                <a:lnTo>
                  <a:pt x="3229356" y="2378964"/>
                </a:lnTo>
                <a:lnTo>
                  <a:pt x="3284220" y="2415540"/>
                </a:lnTo>
                <a:lnTo>
                  <a:pt x="3339084" y="2450591"/>
                </a:lnTo>
                <a:lnTo>
                  <a:pt x="3393948" y="2485644"/>
                </a:lnTo>
                <a:lnTo>
                  <a:pt x="3448812" y="2520696"/>
                </a:lnTo>
                <a:lnTo>
                  <a:pt x="3503676" y="2555748"/>
                </a:lnTo>
                <a:lnTo>
                  <a:pt x="3558540" y="2589276"/>
                </a:lnTo>
                <a:lnTo>
                  <a:pt x="3613404" y="2622804"/>
                </a:lnTo>
                <a:lnTo>
                  <a:pt x="3668268" y="2656332"/>
                </a:lnTo>
                <a:lnTo>
                  <a:pt x="3723132" y="2688336"/>
                </a:lnTo>
                <a:lnTo>
                  <a:pt x="3777996" y="2720340"/>
                </a:lnTo>
                <a:lnTo>
                  <a:pt x="3832860" y="2752344"/>
                </a:lnTo>
                <a:lnTo>
                  <a:pt x="3887724" y="2782824"/>
                </a:lnTo>
                <a:lnTo>
                  <a:pt x="3941064" y="2813304"/>
                </a:lnTo>
                <a:lnTo>
                  <a:pt x="3995928" y="2843784"/>
                </a:lnTo>
                <a:lnTo>
                  <a:pt x="4050791" y="2874264"/>
                </a:lnTo>
                <a:lnTo>
                  <a:pt x="4105656" y="2903220"/>
                </a:lnTo>
                <a:lnTo>
                  <a:pt x="4160520" y="2932176"/>
                </a:lnTo>
                <a:lnTo>
                  <a:pt x="4215384" y="2961132"/>
                </a:lnTo>
                <a:lnTo>
                  <a:pt x="4270248" y="2988564"/>
                </a:lnTo>
                <a:lnTo>
                  <a:pt x="4325112" y="3015996"/>
                </a:lnTo>
                <a:lnTo>
                  <a:pt x="4379976" y="3043428"/>
                </a:lnTo>
                <a:lnTo>
                  <a:pt x="4434840" y="3070860"/>
                </a:lnTo>
                <a:lnTo>
                  <a:pt x="4489704" y="3096768"/>
                </a:lnTo>
                <a:lnTo>
                  <a:pt x="4544568" y="3122676"/>
                </a:lnTo>
                <a:lnTo>
                  <a:pt x="4597908" y="3148584"/>
                </a:lnTo>
                <a:lnTo>
                  <a:pt x="4652772" y="3174492"/>
                </a:lnTo>
                <a:lnTo>
                  <a:pt x="4707636" y="3198876"/>
                </a:lnTo>
                <a:lnTo>
                  <a:pt x="4762500" y="3223260"/>
                </a:lnTo>
                <a:lnTo>
                  <a:pt x="4817364" y="3247644"/>
                </a:lnTo>
                <a:lnTo>
                  <a:pt x="4872228" y="3270504"/>
                </a:lnTo>
                <a:lnTo>
                  <a:pt x="4927092" y="3294888"/>
                </a:lnTo>
                <a:lnTo>
                  <a:pt x="4981956" y="3317748"/>
                </a:lnTo>
                <a:lnTo>
                  <a:pt x="5036820" y="3340607"/>
                </a:lnTo>
                <a:lnTo>
                  <a:pt x="5091684" y="3361944"/>
                </a:lnTo>
                <a:lnTo>
                  <a:pt x="5146548" y="3384804"/>
                </a:lnTo>
                <a:lnTo>
                  <a:pt x="5201412" y="3406140"/>
                </a:lnTo>
                <a:lnTo>
                  <a:pt x="5256276" y="3427476"/>
                </a:lnTo>
                <a:lnTo>
                  <a:pt x="5309616" y="3448812"/>
                </a:lnTo>
                <a:lnTo>
                  <a:pt x="5364480" y="3468624"/>
                </a:lnTo>
                <a:lnTo>
                  <a:pt x="5419344" y="3489960"/>
                </a:lnTo>
                <a:lnTo>
                  <a:pt x="5474208" y="3509772"/>
                </a:lnTo>
                <a:lnTo>
                  <a:pt x="5529072" y="3529584"/>
                </a:lnTo>
                <a:lnTo>
                  <a:pt x="5583936" y="3549396"/>
                </a:lnTo>
                <a:lnTo>
                  <a:pt x="5638800" y="3569207"/>
                </a:lnTo>
                <a:lnTo>
                  <a:pt x="5693664" y="3587496"/>
                </a:lnTo>
                <a:lnTo>
                  <a:pt x="5748528" y="3605784"/>
                </a:lnTo>
                <a:lnTo>
                  <a:pt x="5803392" y="3624072"/>
                </a:lnTo>
                <a:lnTo>
                  <a:pt x="5858256" y="3642360"/>
                </a:lnTo>
                <a:lnTo>
                  <a:pt x="5913120" y="3660648"/>
                </a:lnTo>
                <a:lnTo>
                  <a:pt x="5966460" y="3677412"/>
                </a:lnTo>
                <a:lnTo>
                  <a:pt x="6021324" y="3695700"/>
                </a:lnTo>
                <a:lnTo>
                  <a:pt x="6076188" y="3712464"/>
                </a:lnTo>
                <a:lnTo>
                  <a:pt x="6131052" y="3729228"/>
                </a:lnTo>
                <a:lnTo>
                  <a:pt x="6185916" y="3745992"/>
                </a:lnTo>
                <a:lnTo>
                  <a:pt x="6240780" y="3761231"/>
                </a:lnTo>
                <a:lnTo>
                  <a:pt x="6295644" y="3777996"/>
                </a:lnTo>
                <a:lnTo>
                  <a:pt x="6350508" y="3793236"/>
                </a:lnTo>
                <a:lnTo>
                  <a:pt x="6405371" y="3810000"/>
                </a:lnTo>
                <a:lnTo>
                  <a:pt x="6460236" y="3825240"/>
                </a:lnTo>
                <a:lnTo>
                  <a:pt x="6515100" y="3840479"/>
                </a:lnTo>
              </a:path>
            </a:pathLst>
          </a:custGeom>
          <a:ln w="38099">
            <a:solidFill>
              <a:srgbClr val="C461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1" name="bk object 41"/>
          <p:cNvSpPr/>
          <p:nvPr/>
        </p:nvSpPr>
        <p:spPr>
          <a:xfrm>
            <a:off x="950218" y="817625"/>
            <a:ext cx="6515100" cy="3863340"/>
          </a:xfrm>
          <a:custGeom>
            <a:avLst/>
            <a:gdLst/>
            <a:ahLst/>
            <a:cxnLst/>
            <a:rect l="l" t="t" r="r" b="b"/>
            <a:pathLst>
              <a:path w="6515100" h="3863340">
                <a:moveTo>
                  <a:pt x="0" y="0"/>
                </a:moveTo>
                <a:lnTo>
                  <a:pt x="54864" y="6096"/>
                </a:lnTo>
                <a:lnTo>
                  <a:pt x="109728" y="21336"/>
                </a:lnTo>
                <a:lnTo>
                  <a:pt x="164592" y="44196"/>
                </a:lnTo>
                <a:lnTo>
                  <a:pt x="219456" y="73151"/>
                </a:lnTo>
                <a:lnTo>
                  <a:pt x="274320" y="111251"/>
                </a:lnTo>
                <a:lnTo>
                  <a:pt x="329184" y="155448"/>
                </a:lnTo>
                <a:lnTo>
                  <a:pt x="384048" y="204215"/>
                </a:lnTo>
                <a:lnTo>
                  <a:pt x="437388" y="256032"/>
                </a:lnTo>
                <a:lnTo>
                  <a:pt x="492252" y="312420"/>
                </a:lnTo>
                <a:lnTo>
                  <a:pt x="547116" y="370332"/>
                </a:lnTo>
                <a:lnTo>
                  <a:pt x="601980" y="429768"/>
                </a:lnTo>
                <a:lnTo>
                  <a:pt x="656844" y="490727"/>
                </a:lnTo>
                <a:lnTo>
                  <a:pt x="711708" y="551688"/>
                </a:lnTo>
                <a:lnTo>
                  <a:pt x="766572" y="614172"/>
                </a:lnTo>
                <a:lnTo>
                  <a:pt x="821436" y="675132"/>
                </a:lnTo>
                <a:lnTo>
                  <a:pt x="876300" y="737615"/>
                </a:lnTo>
                <a:lnTo>
                  <a:pt x="931163" y="798576"/>
                </a:lnTo>
                <a:lnTo>
                  <a:pt x="986028" y="859536"/>
                </a:lnTo>
                <a:lnTo>
                  <a:pt x="1040892" y="918972"/>
                </a:lnTo>
                <a:lnTo>
                  <a:pt x="1095756" y="978408"/>
                </a:lnTo>
                <a:lnTo>
                  <a:pt x="1149096" y="1037844"/>
                </a:lnTo>
                <a:lnTo>
                  <a:pt x="1203960" y="1095756"/>
                </a:lnTo>
                <a:lnTo>
                  <a:pt x="1258824" y="1152144"/>
                </a:lnTo>
                <a:lnTo>
                  <a:pt x="1313688" y="1208532"/>
                </a:lnTo>
                <a:lnTo>
                  <a:pt x="1368552" y="1263396"/>
                </a:lnTo>
                <a:lnTo>
                  <a:pt x="1423416" y="1316736"/>
                </a:lnTo>
                <a:lnTo>
                  <a:pt x="1478280" y="1370076"/>
                </a:lnTo>
                <a:lnTo>
                  <a:pt x="1533144" y="1421891"/>
                </a:lnTo>
                <a:lnTo>
                  <a:pt x="1588008" y="1473708"/>
                </a:lnTo>
                <a:lnTo>
                  <a:pt x="1642872" y="1524000"/>
                </a:lnTo>
                <a:lnTo>
                  <a:pt x="1697736" y="1572768"/>
                </a:lnTo>
                <a:lnTo>
                  <a:pt x="1752600" y="1621536"/>
                </a:lnTo>
                <a:lnTo>
                  <a:pt x="1807464" y="1668779"/>
                </a:lnTo>
                <a:lnTo>
                  <a:pt x="1860804" y="1716024"/>
                </a:lnTo>
                <a:lnTo>
                  <a:pt x="1915668" y="1761744"/>
                </a:lnTo>
                <a:lnTo>
                  <a:pt x="1970532" y="1807464"/>
                </a:lnTo>
                <a:lnTo>
                  <a:pt x="2025396" y="1851660"/>
                </a:lnTo>
                <a:lnTo>
                  <a:pt x="2080260" y="1894332"/>
                </a:lnTo>
                <a:lnTo>
                  <a:pt x="2135124" y="1937003"/>
                </a:lnTo>
                <a:lnTo>
                  <a:pt x="2189988" y="1979676"/>
                </a:lnTo>
                <a:lnTo>
                  <a:pt x="2244852" y="2020824"/>
                </a:lnTo>
                <a:lnTo>
                  <a:pt x="2299716" y="2061972"/>
                </a:lnTo>
                <a:lnTo>
                  <a:pt x="2354580" y="2101596"/>
                </a:lnTo>
                <a:lnTo>
                  <a:pt x="2409444" y="2139696"/>
                </a:lnTo>
                <a:lnTo>
                  <a:pt x="2464308" y="2179320"/>
                </a:lnTo>
                <a:lnTo>
                  <a:pt x="2517648" y="2215896"/>
                </a:lnTo>
                <a:lnTo>
                  <a:pt x="2572512" y="2253996"/>
                </a:lnTo>
                <a:lnTo>
                  <a:pt x="2627376" y="2290572"/>
                </a:lnTo>
                <a:lnTo>
                  <a:pt x="2682240" y="2325624"/>
                </a:lnTo>
                <a:lnTo>
                  <a:pt x="2737104" y="2362200"/>
                </a:lnTo>
                <a:lnTo>
                  <a:pt x="2791968" y="2395728"/>
                </a:lnTo>
                <a:lnTo>
                  <a:pt x="2846832" y="2430779"/>
                </a:lnTo>
                <a:lnTo>
                  <a:pt x="2901696" y="2464308"/>
                </a:lnTo>
                <a:lnTo>
                  <a:pt x="2956560" y="2497836"/>
                </a:lnTo>
                <a:lnTo>
                  <a:pt x="3011424" y="2529840"/>
                </a:lnTo>
                <a:lnTo>
                  <a:pt x="3066288" y="2561844"/>
                </a:lnTo>
                <a:lnTo>
                  <a:pt x="3121152" y="2593848"/>
                </a:lnTo>
                <a:lnTo>
                  <a:pt x="3176016" y="2624328"/>
                </a:lnTo>
                <a:lnTo>
                  <a:pt x="3229356" y="2654808"/>
                </a:lnTo>
                <a:lnTo>
                  <a:pt x="3284220" y="2685288"/>
                </a:lnTo>
                <a:lnTo>
                  <a:pt x="3339084" y="2714244"/>
                </a:lnTo>
                <a:lnTo>
                  <a:pt x="3393948" y="2743200"/>
                </a:lnTo>
                <a:lnTo>
                  <a:pt x="3448812" y="2772156"/>
                </a:lnTo>
                <a:lnTo>
                  <a:pt x="3503676" y="2799588"/>
                </a:lnTo>
                <a:lnTo>
                  <a:pt x="3558540" y="2827020"/>
                </a:lnTo>
                <a:lnTo>
                  <a:pt x="3613404" y="2854452"/>
                </a:lnTo>
                <a:lnTo>
                  <a:pt x="3668268" y="2881884"/>
                </a:lnTo>
                <a:lnTo>
                  <a:pt x="3723132" y="2907792"/>
                </a:lnTo>
                <a:lnTo>
                  <a:pt x="3777996" y="2935224"/>
                </a:lnTo>
                <a:lnTo>
                  <a:pt x="3832860" y="2961132"/>
                </a:lnTo>
                <a:lnTo>
                  <a:pt x="3887724" y="2985516"/>
                </a:lnTo>
                <a:lnTo>
                  <a:pt x="3941064" y="3009900"/>
                </a:lnTo>
                <a:lnTo>
                  <a:pt x="3995928" y="3035808"/>
                </a:lnTo>
                <a:lnTo>
                  <a:pt x="4050791" y="3060192"/>
                </a:lnTo>
                <a:lnTo>
                  <a:pt x="4105656" y="3083052"/>
                </a:lnTo>
                <a:lnTo>
                  <a:pt x="4160520" y="3107436"/>
                </a:lnTo>
                <a:lnTo>
                  <a:pt x="4215384" y="3130296"/>
                </a:lnTo>
                <a:lnTo>
                  <a:pt x="4270248" y="3153156"/>
                </a:lnTo>
                <a:lnTo>
                  <a:pt x="4325112" y="3176016"/>
                </a:lnTo>
                <a:lnTo>
                  <a:pt x="4379976" y="3197352"/>
                </a:lnTo>
                <a:lnTo>
                  <a:pt x="4434840" y="3220212"/>
                </a:lnTo>
                <a:lnTo>
                  <a:pt x="4489704" y="3241548"/>
                </a:lnTo>
                <a:lnTo>
                  <a:pt x="4544568" y="3262884"/>
                </a:lnTo>
                <a:lnTo>
                  <a:pt x="4597908" y="3282696"/>
                </a:lnTo>
                <a:lnTo>
                  <a:pt x="4652772" y="3304031"/>
                </a:lnTo>
                <a:lnTo>
                  <a:pt x="4707636" y="3323844"/>
                </a:lnTo>
                <a:lnTo>
                  <a:pt x="4762500" y="3345179"/>
                </a:lnTo>
                <a:lnTo>
                  <a:pt x="4817364" y="3364992"/>
                </a:lnTo>
                <a:lnTo>
                  <a:pt x="4872228" y="3384804"/>
                </a:lnTo>
                <a:lnTo>
                  <a:pt x="4927092" y="3403092"/>
                </a:lnTo>
                <a:lnTo>
                  <a:pt x="4981956" y="3422904"/>
                </a:lnTo>
                <a:lnTo>
                  <a:pt x="5036820" y="3441192"/>
                </a:lnTo>
                <a:lnTo>
                  <a:pt x="5091684" y="3459479"/>
                </a:lnTo>
                <a:lnTo>
                  <a:pt x="5146548" y="3477768"/>
                </a:lnTo>
                <a:lnTo>
                  <a:pt x="5201412" y="3496055"/>
                </a:lnTo>
                <a:lnTo>
                  <a:pt x="5256276" y="3514344"/>
                </a:lnTo>
                <a:lnTo>
                  <a:pt x="5309616" y="3531107"/>
                </a:lnTo>
                <a:lnTo>
                  <a:pt x="5364480" y="3547872"/>
                </a:lnTo>
                <a:lnTo>
                  <a:pt x="5419344" y="3566160"/>
                </a:lnTo>
                <a:lnTo>
                  <a:pt x="5474208" y="3582924"/>
                </a:lnTo>
                <a:lnTo>
                  <a:pt x="5529072" y="3599688"/>
                </a:lnTo>
                <a:lnTo>
                  <a:pt x="5583936" y="3614928"/>
                </a:lnTo>
                <a:lnTo>
                  <a:pt x="5638800" y="3631692"/>
                </a:lnTo>
                <a:lnTo>
                  <a:pt x="5693664" y="3648455"/>
                </a:lnTo>
                <a:lnTo>
                  <a:pt x="5748528" y="3663696"/>
                </a:lnTo>
                <a:lnTo>
                  <a:pt x="5803392" y="3678936"/>
                </a:lnTo>
                <a:lnTo>
                  <a:pt x="5858256" y="3694176"/>
                </a:lnTo>
                <a:lnTo>
                  <a:pt x="5913120" y="3709416"/>
                </a:lnTo>
                <a:lnTo>
                  <a:pt x="5966460" y="3724655"/>
                </a:lnTo>
                <a:lnTo>
                  <a:pt x="6021324" y="3739896"/>
                </a:lnTo>
                <a:lnTo>
                  <a:pt x="6076188" y="3753612"/>
                </a:lnTo>
                <a:lnTo>
                  <a:pt x="6131052" y="3768852"/>
                </a:lnTo>
                <a:lnTo>
                  <a:pt x="6185916" y="3782568"/>
                </a:lnTo>
                <a:lnTo>
                  <a:pt x="6240780" y="3796284"/>
                </a:lnTo>
                <a:lnTo>
                  <a:pt x="6295644" y="3810000"/>
                </a:lnTo>
                <a:lnTo>
                  <a:pt x="6350508" y="3823716"/>
                </a:lnTo>
                <a:lnTo>
                  <a:pt x="6405371" y="3837431"/>
                </a:lnTo>
                <a:lnTo>
                  <a:pt x="6460236" y="3851148"/>
                </a:lnTo>
                <a:lnTo>
                  <a:pt x="6515100" y="3863340"/>
                </a:lnTo>
              </a:path>
            </a:pathLst>
          </a:custGeom>
          <a:ln w="38100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2" name="bk object 42"/>
          <p:cNvSpPr/>
          <p:nvPr/>
        </p:nvSpPr>
        <p:spPr>
          <a:xfrm>
            <a:off x="950218" y="895355"/>
            <a:ext cx="6515100" cy="3961129"/>
          </a:xfrm>
          <a:custGeom>
            <a:avLst/>
            <a:gdLst/>
            <a:ahLst/>
            <a:cxnLst/>
            <a:rect l="l" t="t" r="r" b="b"/>
            <a:pathLst>
              <a:path w="6515100" h="3961129">
                <a:moveTo>
                  <a:pt x="0" y="0"/>
                </a:moveTo>
                <a:lnTo>
                  <a:pt x="54864" y="129539"/>
                </a:lnTo>
                <a:lnTo>
                  <a:pt x="109728" y="275844"/>
                </a:lnTo>
                <a:lnTo>
                  <a:pt x="164592" y="422148"/>
                </a:lnTo>
                <a:lnTo>
                  <a:pt x="219456" y="562355"/>
                </a:lnTo>
                <a:lnTo>
                  <a:pt x="274320" y="694944"/>
                </a:lnTo>
                <a:lnTo>
                  <a:pt x="329184" y="818388"/>
                </a:lnTo>
                <a:lnTo>
                  <a:pt x="384048" y="934212"/>
                </a:lnTo>
                <a:lnTo>
                  <a:pt x="437388" y="1040891"/>
                </a:lnTo>
                <a:lnTo>
                  <a:pt x="492252" y="1141476"/>
                </a:lnTo>
                <a:lnTo>
                  <a:pt x="547116" y="1234439"/>
                </a:lnTo>
                <a:lnTo>
                  <a:pt x="601980" y="1322832"/>
                </a:lnTo>
                <a:lnTo>
                  <a:pt x="656844" y="1405127"/>
                </a:lnTo>
                <a:lnTo>
                  <a:pt x="711708" y="1481327"/>
                </a:lnTo>
                <a:lnTo>
                  <a:pt x="766572" y="1556003"/>
                </a:lnTo>
                <a:lnTo>
                  <a:pt x="821436" y="1624584"/>
                </a:lnTo>
                <a:lnTo>
                  <a:pt x="876300" y="1690115"/>
                </a:lnTo>
                <a:lnTo>
                  <a:pt x="931163" y="1752600"/>
                </a:lnTo>
                <a:lnTo>
                  <a:pt x="986028" y="1812036"/>
                </a:lnTo>
                <a:lnTo>
                  <a:pt x="1040892" y="1868424"/>
                </a:lnTo>
                <a:lnTo>
                  <a:pt x="1095756" y="1923288"/>
                </a:lnTo>
                <a:lnTo>
                  <a:pt x="1149096" y="1975103"/>
                </a:lnTo>
                <a:lnTo>
                  <a:pt x="1203960" y="2025396"/>
                </a:lnTo>
                <a:lnTo>
                  <a:pt x="1258824" y="2074164"/>
                </a:lnTo>
                <a:lnTo>
                  <a:pt x="1313688" y="2119884"/>
                </a:lnTo>
                <a:lnTo>
                  <a:pt x="1368552" y="2165604"/>
                </a:lnTo>
                <a:lnTo>
                  <a:pt x="1423416" y="2208276"/>
                </a:lnTo>
                <a:lnTo>
                  <a:pt x="1478280" y="2250948"/>
                </a:lnTo>
                <a:lnTo>
                  <a:pt x="1533144" y="2290572"/>
                </a:lnTo>
                <a:lnTo>
                  <a:pt x="1588008" y="2330196"/>
                </a:lnTo>
                <a:lnTo>
                  <a:pt x="1642872" y="2368296"/>
                </a:lnTo>
                <a:lnTo>
                  <a:pt x="1697736" y="2404872"/>
                </a:lnTo>
                <a:lnTo>
                  <a:pt x="1752600" y="2441448"/>
                </a:lnTo>
                <a:lnTo>
                  <a:pt x="1807464" y="2476500"/>
                </a:lnTo>
                <a:lnTo>
                  <a:pt x="1860804" y="2510028"/>
                </a:lnTo>
                <a:lnTo>
                  <a:pt x="1915668" y="2543555"/>
                </a:lnTo>
                <a:lnTo>
                  <a:pt x="1970532" y="2575560"/>
                </a:lnTo>
                <a:lnTo>
                  <a:pt x="2025396" y="2607564"/>
                </a:lnTo>
                <a:lnTo>
                  <a:pt x="2080260" y="2638044"/>
                </a:lnTo>
                <a:lnTo>
                  <a:pt x="2135124" y="2667000"/>
                </a:lnTo>
                <a:lnTo>
                  <a:pt x="2189988" y="2697479"/>
                </a:lnTo>
                <a:lnTo>
                  <a:pt x="2244852" y="2724912"/>
                </a:lnTo>
                <a:lnTo>
                  <a:pt x="2299716" y="2753868"/>
                </a:lnTo>
                <a:lnTo>
                  <a:pt x="2354580" y="2781300"/>
                </a:lnTo>
                <a:lnTo>
                  <a:pt x="2409444" y="2807208"/>
                </a:lnTo>
                <a:lnTo>
                  <a:pt x="2464308" y="2833116"/>
                </a:lnTo>
                <a:lnTo>
                  <a:pt x="2517648" y="2859024"/>
                </a:lnTo>
                <a:lnTo>
                  <a:pt x="2572512" y="2884932"/>
                </a:lnTo>
                <a:lnTo>
                  <a:pt x="2627376" y="2909316"/>
                </a:lnTo>
                <a:lnTo>
                  <a:pt x="2682240" y="2933700"/>
                </a:lnTo>
                <a:lnTo>
                  <a:pt x="2737104" y="2958084"/>
                </a:lnTo>
                <a:lnTo>
                  <a:pt x="2791968" y="2980944"/>
                </a:lnTo>
                <a:lnTo>
                  <a:pt x="2846832" y="3003804"/>
                </a:lnTo>
                <a:lnTo>
                  <a:pt x="2901696" y="3026664"/>
                </a:lnTo>
                <a:lnTo>
                  <a:pt x="2956560" y="3048000"/>
                </a:lnTo>
                <a:lnTo>
                  <a:pt x="3011424" y="3069336"/>
                </a:lnTo>
                <a:lnTo>
                  <a:pt x="3066288" y="3090672"/>
                </a:lnTo>
                <a:lnTo>
                  <a:pt x="3121152" y="3112008"/>
                </a:lnTo>
                <a:lnTo>
                  <a:pt x="3176016" y="3131820"/>
                </a:lnTo>
                <a:lnTo>
                  <a:pt x="3229356" y="3153156"/>
                </a:lnTo>
                <a:lnTo>
                  <a:pt x="3284220" y="3172968"/>
                </a:lnTo>
                <a:lnTo>
                  <a:pt x="3339084" y="3192780"/>
                </a:lnTo>
                <a:lnTo>
                  <a:pt x="3393948" y="3211068"/>
                </a:lnTo>
                <a:lnTo>
                  <a:pt x="3448812" y="3230880"/>
                </a:lnTo>
                <a:lnTo>
                  <a:pt x="3503676" y="3249168"/>
                </a:lnTo>
                <a:lnTo>
                  <a:pt x="3558540" y="3267455"/>
                </a:lnTo>
                <a:lnTo>
                  <a:pt x="3613404" y="3285744"/>
                </a:lnTo>
                <a:lnTo>
                  <a:pt x="3668268" y="3302507"/>
                </a:lnTo>
                <a:lnTo>
                  <a:pt x="3723132" y="3320796"/>
                </a:lnTo>
                <a:lnTo>
                  <a:pt x="3777996" y="3337560"/>
                </a:lnTo>
                <a:lnTo>
                  <a:pt x="3832860" y="3354324"/>
                </a:lnTo>
                <a:lnTo>
                  <a:pt x="3887724" y="3371088"/>
                </a:lnTo>
                <a:lnTo>
                  <a:pt x="3941064" y="3387852"/>
                </a:lnTo>
                <a:lnTo>
                  <a:pt x="3995928" y="3404616"/>
                </a:lnTo>
                <a:lnTo>
                  <a:pt x="4050791" y="3419855"/>
                </a:lnTo>
                <a:lnTo>
                  <a:pt x="4105656" y="3435096"/>
                </a:lnTo>
                <a:lnTo>
                  <a:pt x="4160520" y="3450336"/>
                </a:lnTo>
                <a:lnTo>
                  <a:pt x="4215384" y="3467100"/>
                </a:lnTo>
                <a:lnTo>
                  <a:pt x="4270248" y="3480816"/>
                </a:lnTo>
                <a:lnTo>
                  <a:pt x="4325112" y="3496055"/>
                </a:lnTo>
                <a:lnTo>
                  <a:pt x="4379976" y="3511296"/>
                </a:lnTo>
                <a:lnTo>
                  <a:pt x="4434840" y="3525012"/>
                </a:lnTo>
                <a:lnTo>
                  <a:pt x="4489704" y="3540252"/>
                </a:lnTo>
                <a:lnTo>
                  <a:pt x="4544568" y="3553968"/>
                </a:lnTo>
                <a:lnTo>
                  <a:pt x="4597908" y="3567683"/>
                </a:lnTo>
                <a:lnTo>
                  <a:pt x="4652772" y="3581400"/>
                </a:lnTo>
                <a:lnTo>
                  <a:pt x="4707636" y="3595116"/>
                </a:lnTo>
                <a:lnTo>
                  <a:pt x="4762500" y="3608831"/>
                </a:lnTo>
                <a:lnTo>
                  <a:pt x="4817364" y="3622548"/>
                </a:lnTo>
                <a:lnTo>
                  <a:pt x="4872228" y="3634740"/>
                </a:lnTo>
                <a:lnTo>
                  <a:pt x="4927092" y="3648455"/>
                </a:lnTo>
                <a:lnTo>
                  <a:pt x="4981956" y="3660648"/>
                </a:lnTo>
                <a:lnTo>
                  <a:pt x="5036820" y="3672840"/>
                </a:lnTo>
                <a:lnTo>
                  <a:pt x="5091684" y="3685031"/>
                </a:lnTo>
                <a:lnTo>
                  <a:pt x="5146548" y="3697224"/>
                </a:lnTo>
                <a:lnTo>
                  <a:pt x="5201412" y="3709416"/>
                </a:lnTo>
                <a:lnTo>
                  <a:pt x="5256276" y="3721607"/>
                </a:lnTo>
                <a:lnTo>
                  <a:pt x="5309616" y="3733800"/>
                </a:lnTo>
                <a:lnTo>
                  <a:pt x="5364480" y="3745992"/>
                </a:lnTo>
                <a:lnTo>
                  <a:pt x="5419344" y="3756660"/>
                </a:lnTo>
                <a:lnTo>
                  <a:pt x="5474208" y="3768852"/>
                </a:lnTo>
                <a:lnTo>
                  <a:pt x="5529072" y="3779520"/>
                </a:lnTo>
                <a:lnTo>
                  <a:pt x="5583936" y="3790188"/>
                </a:lnTo>
                <a:lnTo>
                  <a:pt x="5638800" y="3802379"/>
                </a:lnTo>
                <a:lnTo>
                  <a:pt x="5693664" y="3813048"/>
                </a:lnTo>
                <a:lnTo>
                  <a:pt x="5748528" y="3823716"/>
                </a:lnTo>
                <a:lnTo>
                  <a:pt x="5803392" y="3834383"/>
                </a:lnTo>
                <a:lnTo>
                  <a:pt x="5858256" y="3845052"/>
                </a:lnTo>
                <a:lnTo>
                  <a:pt x="5913120" y="3854196"/>
                </a:lnTo>
                <a:lnTo>
                  <a:pt x="5966460" y="3864864"/>
                </a:lnTo>
                <a:lnTo>
                  <a:pt x="6021324" y="3875531"/>
                </a:lnTo>
                <a:lnTo>
                  <a:pt x="6076188" y="3884676"/>
                </a:lnTo>
                <a:lnTo>
                  <a:pt x="6131052" y="3895344"/>
                </a:lnTo>
                <a:lnTo>
                  <a:pt x="6185916" y="3904488"/>
                </a:lnTo>
                <a:lnTo>
                  <a:pt x="6240780" y="3915155"/>
                </a:lnTo>
                <a:lnTo>
                  <a:pt x="6295644" y="3924300"/>
                </a:lnTo>
                <a:lnTo>
                  <a:pt x="6350508" y="3933444"/>
                </a:lnTo>
                <a:lnTo>
                  <a:pt x="6405371" y="3942588"/>
                </a:lnTo>
                <a:lnTo>
                  <a:pt x="6460236" y="3951731"/>
                </a:lnTo>
                <a:lnTo>
                  <a:pt x="6515100" y="3960876"/>
                </a:lnTo>
              </a:path>
            </a:pathLst>
          </a:custGeom>
          <a:ln w="38100">
            <a:solidFill>
              <a:srgbClr val="30243E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3" name="bk object 43"/>
          <p:cNvSpPr/>
          <p:nvPr/>
        </p:nvSpPr>
        <p:spPr>
          <a:xfrm>
            <a:off x="950218" y="861822"/>
            <a:ext cx="6515100" cy="4221480"/>
          </a:xfrm>
          <a:custGeom>
            <a:avLst/>
            <a:gdLst/>
            <a:ahLst/>
            <a:cxnLst/>
            <a:rect l="l" t="t" r="r" b="b"/>
            <a:pathLst>
              <a:path w="6515100" h="4221480">
                <a:moveTo>
                  <a:pt x="0" y="0"/>
                </a:moveTo>
                <a:lnTo>
                  <a:pt x="54864" y="97536"/>
                </a:lnTo>
                <a:lnTo>
                  <a:pt x="109728" y="227075"/>
                </a:lnTo>
                <a:lnTo>
                  <a:pt x="164592" y="367283"/>
                </a:lnTo>
                <a:lnTo>
                  <a:pt x="219456" y="507491"/>
                </a:lnTo>
                <a:lnTo>
                  <a:pt x="274320" y="641603"/>
                </a:lnTo>
                <a:lnTo>
                  <a:pt x="329184" y="768095"/>
                </a:lnTo>
                <a:lnTo>
                  <a:pt x="384048" y="885443"/>
                </a:lnTo>
                <a:lnTo>
                  <a:pt x="437388" y="993648"/>
                </a:lnTo>
                <a:lnTo>
                  <a:pt x="492252" y="1092707"/>
                </a:lnTo>
                <a:lnTo>
                  <a:pt x="547116" y="1187195"/>
                </a:lnTo>
                <a:lnTo>
                  <a:pt x="601980" y="1274064"/>
                </a:lnTo>
                <a:lnTo>
                  <a:pt x="656844" y="1354836"/>
                </a:lnTo>
                <a:lnTo>
                  <a:pt x="711708" y="1432560"/>
                </a:lnTo>
                <a:lnTo>
                  <a:pt x="766572" y="1504188"/>
                </a:lnTo>
                <a:lnTo>
                  <a:pt x="821436" y="1574291"/>
                </a:lnTo>
                <a:lnTo>
                  <a:pt x="876300" y="1639824"/>
                </a:lnTo>
                <a:lnTo>
                  <a:pt x="931163" y="1702307"/>
                </a:lnTo>
                <a:lnTo>
                  <a:pt x="986028" y="1761743"/>
                </a:lnTo>
                <a:lnTo>
                  <a:pt x="1040892" y="1819655"/>
                </a:lnTo>
                <a:lnTo>
                  <a:pt x="1095756" y="1876043"/>
                </a:lnTo>
                <a:lnTo>
                  <a:pt x="1149096" y="1929383"/>
                </a:lnTo>
                <a:lnTo>
                  <a:pt x="1203960" y="1982724"/>
                </a:lnTo>
                <a:lnTo>
                  <a:pt x="1258824" y="2033015"/>
                </a:lnTo>
                <a:lnTo>
                  <a:pt x="1313688" y="2081783"/>
                </a:lnTo>
                <a:lnTo>
                  <a:pt x="1368552" y="2130552"/>
                </a:lnTo>
                <a:lnTo>
                  <a:pt x="1423416" y="2176272"/>
                </a:lnTo>
                <a:lnTo>
                  <a:pt x="1478280" y="2221991"/>
                </a:lnTo>
                <a:lnTo>
                  <a:pt x="1533144" y="2266188"/>
                </a:lnTo>
                <a:lnTo>
                  <a:pt x="1588008" y="2310383"/>
                </a:lnTo>
                <a:lnTo>
                  <a:pt x="1642872" y="2353055"/>
                </a:lnTo>
                <a:lnTo>
                  <a:pt x="1697736" y="2394204"/>
                </a:lnTo>
                <a:lnTo>
                  <a:pt x="1752600" y="2435352"/>
                </a:lnTo>
                <a:lnTo>
                  <a:pt x="1807464" y="2474976"/>
                </a:lnTo>
                <a:lnTo>
                  <a:pt x="1860804" y="2513076"/>
                </a:lnTo>
                <a:lnTo>
                  <a:pt x="1915668" y="2551176"/>
                </a:lnTo>
                <a:lnTo>
                  <a:pt x="1970532" y="2589276"/>
                </a:lnTo>
                <a:lnTo>
                  <a:pt x="2025396" y="2625852"/>
                </a:lnTo>
                <a:lnTo>
                  <a:pt x="2080260" y="2662428"/>
                </a:lnTo>
                <a:lnTo>
                  <a:pt x="2135124" y="2697479"/>
                </a:lnTo>
                <a:lnTo>
                  <a:pt x="2189988" y="2731007"/>
                </a:lnTo>
                <a:lnTo>
                  <a:pt x="2244852" y="2766060"/>
                </a:lnTo>
                <a:lnTo>
                  <a:pt x="2299716" y="2799588"/>
                </a:lnTo>
                <a:lnTo>
                  <a:pt x="2354580" y="2831591"/>
                </a:lnTo>
                <a:lnTo>
                  <a:pt x="2409444" y="2863596"/>
                </a:lnTo>
                <a:lnTo>
                  <a:pt x="2464308" y="2895600"/>
                </a:lnTo>
                <a:lnTo>
                  <a:pt x="2517648" y="2926079"/>
                </a:lnTo>
                <a:lnTo>
                  <a:pt x="2572512" y="2956560"/>
                </a:lnTo>
                <a:lnTo>
                  <a:pt x="2627376" y="2987040"/>
                </a:lnTo>
                <a:lnTo>
                  <a:pt x="2682240" y="3015996"/>
                </a:lnTo>
                <a:lnTo>
                  <a:pt x="2737104" y="3044952"/>
                </a:lnTo>
                <a:lnTo>
                  <a:pt x="2791968" y="3072384"/>
                </a:lnTo>
                <a:lnTo>
                  <a:pt x="2846832" y="3101340"/>
                </a:lnTo>
                <a:lnTo>
                  <a:pt x="2901696" y="3128772"/>
                </a:lnTo>
                <a:lnTo>
                  <a:pt x="2956560" y="3154679"/>
                </a:lnTo>
                <a:lnTo>
                  <a:pt x="3011424" y="3180588"/>
                </a:lnTo>
                <a:lnTo>
                  <a:pt x="3066288" y="3206496"/>
                </a:lnTo>
                <a:lnTo>
                  <a:pt x="3121152" y="3232404"/>
                </a:lnTo>
                <a:lnTo>
                  <a:pt x="3176016" y="3258311"/>
                </a:lnTo>
                <a:lnTo>
                  <a:pt x="3229356" y="3282696"/>
                </a:lnTo>
                <a:lnTo>
                  <a:pt x="3284220" y="3307079"/>
                </a:lnTo>
                <a:lnTo>
                  <a:pt x="3339084" y="3329940"/>
                </a:lnTo>
                <a:lnTo>
                  <a:pt x="3393948" y="3354324"/>
                </a:lnTo>
                <a:lnTo>
                  <a:pt x="3448812" y="3377183"/>
                </a:lnTo>
                <a:lnTo>
                  <a:pt x="3503676" y="3400044"/>
                </a:lnTo>
                <a:lnTo>
                  <a:pt x="3558540" y="3421379"/>
                </a:lnTo>
                <a:lnTo>
                  <a:pt x="3613404" y="3444240"/>
                </a:lnTo>
                <a:lnTo>
                  <a:pt x="3668268" y="3465576"/>
                </a:lnTo>
                <a:lnTo>
                  <a:pt x="3723132" y="3486911"/>
                </a:lnTo>
                <a:lnTo>
                  <a:pt x="3777996" y="3506724"/>
                </a:lnTo>
                <a:lnTo>
                  <a:pt x="3832860" y="3528059"/>
                </a:lnTo>
                <a:lnTo>
                  <a:pt x="3887724" y="3547872"/>
                </a:lnTo>
                <a:lnTo>
                  <a:pt x="3941064" y="3567683"/>
                </a:lnTo>
                <a:lnTo>
                  <a:pt x="3995928" y="3587496"/>
                </a:lnTo>
                <a:lnTo>
                  <a:pt x="4050791" y="3605783"/>
                </a:lnTo>
                <a:lnTo>
                  <a:pt x="4105656" y="3625596"/>
                </a:lnTo>
                <a:lnTo>
                  <a:pt x="4160520" y="3643883"/>
                </a:lnTo>
                <a:lnTo>
                  <a:pt x="4215384" y="3662172"/>
                </a:lnTo>
                <a:lnTo>
                  <a:pt x="4270248" y="3680459"/>
                </a:lnTo>
                <a:lnTo>
                  <a:pt x="4325112" y="3697224"/>
                </a:lnTo>
                <a:lnTo>
                  <a:pt x="4379976" y="3715511"/>
                </a:lnTo>
                <a:lnTo>
                  <a:pt x="4434840" y="3732276"/>
                </a:lnTo>
                <a:lnTo>
                  <a:pt x="4489704" y="3749040"/>
                </a:lnTo>
                <a:lnTo>
                  <a:pt x="4544568" y="3765804"/>
                </a:lnTo>
                <a:lnTo>
                  <a:pt x="4597908" y="3782567"/>
                </a:lnTo>
                <a:lnTo>
                  <a:pt x="4652772" y="3797807"/>
                </a:lnTo>
                <a:lnTo>
                  <a:pt x="4707636" y="3814572"/>
                </a:lnTo>
                <a:lnTo>
                  <a:pt x="4762500" y="3829811"/>
                </a:lnTo>
                <a:lnTo>
                  <a:pt x="4817364" y="3845052"/>
                </a:lnTo>
                <a:lnTo>
                  <a:pt x="4872228" y="3860291"/>
                </a:lnTo>
                <a:lnTo>
                  <a:pt x="4927092" y="3875531"/>
                </a:lnTo>
                <a:lnTo>
                  <a:pt x="4981956" y="3889248"/>
                </a:lnTo>
                <a:lnTo>
                  <a:pt x="5036820" y="3904488"/>
                </a:lnTo>
                <a:lnTo>
                  <a:pt x="5091684" y="3918204"/>
                </a:lnTo>
                <a:lnTo>
                  <a:pt x="5146548" y="3931920"/>
                </a:lnTo>
                <a:lnTo>
                  <a:pt x="5201412" y="3945635"/>
                </a:lnTo>
                <a:lnTo>
                  <a:pt x="5256276" y="3959352"/>
                </a:lnTo>
                <a:lnTo>
                  <a:pt x="5309616" y="3973067"/>
                </a:lnTo>
                <a:lnTo>
                  <a:pt x="5364480" y="3986783"/>
                </a:lnTo>
                <a:lnTo>
                  <a:pt x="5419344" y="3998976"/>
                </a:lnTo>
                <a:lnTo>
                  <a:pt x="5474208" y="4012691"/>
                </a:lnTo>
                <a:lnTo>
                  <a:pt x="5529072" y="4024883"/>
                </a:lnTo>
                <a:lnTo>
                  <a:pt x="5583936" y="4037076"/>
                </a:lnTo>
                <a:lnTo>
                  <a:pt x="5638800" y="4049267"/>
                </a:lnTo>
                <a:lnTo>
                  <a:pt x="5693664" y="4061459"/>
                </a:lnTo>
                <a:lnTo>
                  <a:pt x="5748528" y="4073652"/>
                </a:lnTo>
                <a:lnTo>
                  <a:pt x="5803392" y="4084320"/>
                </a:lnTo>
                <a:lnTo>
                  <a:pt x="5858256" y="4096511"/>
                </a:lnTo>
                <a:lnTo>
                  <a:pt x="5913120" y="4107179"/>
                </a:lnTo>
                <a:lnTo>
                  <a:pt x="5966460" y="4119372"/>
                </a:lnTo>
                <a:lnTo>
                  <a:pt x="6021324" y="4130040"/>
                </a:lnTo>
                <a:lnTo>
                  <a:pt x="6076188" y="4140707"/>
                </a:lnTo>
                <a:lnTo>
                  <a:pt x="6131052" y="4151376"/>
                </a:lnTo>
                <a:lnTo>
                  <a:pt x="6185916" y="4162044"/>
                </a:lnTo>
                <a:lnTo>
                  <a:pt x="6240780" y="4172711"/>
                </a:lnTo>
                <a:lnTo>
                  <a:pt x="6295644" y="4183379"/>
                </a:lnTo>
                <a:lnTo>
                  <a:pt x="6350508" y="4192524"/>
                </a:lnTo>
                <a:lnTo>
                  <a:pt x="6405371" y="4203192"/>
                </a:lnTo>
                <a:lnTo>
                  <a:pt x="6460236" y="4212335"/>
                </a:lnTo>
                <a:lnTo>
                  <a:pt x="6515100" y="4221480"/>
                </a:lnTo>
              </a:path>
            </a:pathLst>
          </a:custGeom>
          <a:ln w="41148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4" name="bk object 44"/>
          <p:cNvSpPr/>
          <p:nvPr/>
        </p:nvSpPr>
        <p:spPr>
          <a:xfrm>
            <a:off x="950218" y="992891"/>
            <a:ext cx="6515100" cy="4102735"/>
          </a:xfrm>
          <a:custGeom>
            <a:avLst/>
            <a:gdLst/>
            <a:ahLst/>
            <a:cxnLst/>
            <a:rect l="l" t="t" r="r" b="b"/>
            <a:pathLst>
              <a:path w="6515100" h="4102735">
                <a:moveTo>
                  <a:pt x="0" y="0"/>
                </a:moveTo>
                <a:lnTo>
                  <a:pt x="54864" y="105155"/>
                </a:lnTo>
                <a:lnTo>
                  <a:pt x="109728" y="231648"/>
                </a:lnTo>
                <a:lnTo>
                  <a:pt x="164592" y="364236"/>
                </a:lnTo>
                <a:lnTo>
                  <a:pt x="219456" y="495300"/>
                </a:lnTo>
                <a:lnTo>
                  <a:pt x="274320" y="618743"/>
                </a:lnTo>
                <a:lnTo>
                  <a:pt x="329184" y="736091"/>
                </a:lnTo>
                <a:lnTo>
                  <a:pt x="384048" y="844296"/>
                </a:lnTo>
                <a:lnTo>
                  <a:pt x="437388" y="946403"/>
                </a:lnTo>
                <a:lnTo>
                  <a:pt x="492252" y="1039367"/>
                </a:lnTo>
                <a:lnTo>
                  <a:pt x="547116" y="1127760"/>
                </a:lnTo>
                <a:lnTo>
                  <a:pt x="601980" y="1210055"/>
                </a:lnTo>
                <a:lnTo>
                  <a:pt x="656844" y="1287779"/>
                </a:lnTo>
                <a:lnTo>
                  <a:pt x="711708" y="1360931"/>
                </a:lnTo>
                <a:lnTo>
                  <a:pt x="766572" y="1431036"/>
                </a:lnTo>
                <a:lnTo>
                  <a:pt x="821436" y="1498091"/>
                </a:lnTo>
                <a:lnTo>
                  <a:pt x="876300" y="1560576"/>
                </a:lnTo>
                <a:lnTo>
                  <a:pt x="931163" y="1621536"/>
                </a:lnTo>
                <a:lnTo>
                  <a:pt x="986028" y="1679448"/>
                </a:lnTo>
                <a:lnTo>
                  <a:pt x="1040892" y="1735836"/>
                </a:lnTo>
                <a:lnTo>
                  <a:pt x="1095756" y="1790700"/>
                </a:lnTo>
                <a:lnTo>
                  <a:pt x="1149096" y="1844039"/>
                </a:lnTo>
                <a:lnTo>
                  <a:pt x="1203960" y="1894331"/>
                </a:lnTo>
                <a:lnTo>
                  <a:pt x="1258824" y="1944624"/>
                </a:lnTo>
                <a:lnTo>
                  <a:pt x="1313688" y="1991867"/>
                </a:lnTo>
                <a:lnTo>
                  <a:pt x="1368552" y="2039112"/>
                </a:lnTo>
                <a:lnTo>
                  <a:pt x="1423416" y="2084831"/>
                </a:lnTo>
                <a:lnTo>
                  <a:pt x="1478280" y="2130552"/>
                </a:lnTo>
                <a:lnTo>
                  <a:pt x="1533144" y="2174748"/>
                </a:lnTo>
                <a:lnTo>
                  <a:pt x="1588008" y="2217419"/>
                </a:lnTo>
                <a:lnTo>
                  <a:pt x="1642872" y="2258567"/>
                </a:lnTo>
                <a:lnTo>
                  <a:pt x="1697736" y="2299716"/>
                </a:lnTo>
                <a:lnTo>
                  <a:pt x="1752600" y="2339340"/>
                </a:lnTo>
                <a:lnTo>
                  <a:pt x="1807464" y="2378964"/>
                </a:lnTo>
                <a:lnTo>
                  <a:pt x="1860804" y="2417064"/>
                </a:lnTo>
                <a:lnTo>
                  <a:pt x="1915668" y="2455164"/>
                </a:lnTo>
                <a:lnTo>
                  <a:pt x="1970532" y="2491740"/>
                </a:lnTo>
                <a:lnTo>
                  <a:pt x="2025396" y="2528316"/>
                </a:lnTo>
                <a:lnTo>
                  <a:pt x="2080260" y="2563367"/>
                </a:lnTo>
                <a:lnTo>
                  <a:pt x="2135124" y="2598419"/>
                </a:lnTo>
                <a:lnTo>
                  <a:pt x="2189988" y="2633472"/>
                </a:lnTo>
                <a:lnTo>
                  <a:pt x="2244852" y="2667000"/>
                </a:lnTo>
                <a:lnTo>
                  <a:pt x="2299716" y="2699004"/>
                </a:lnTo>
                <a:lnTo>
                  <a:pt x="2354580" y="2731008"/>
                </a:lnTo>
                <a:lnTo>
                  <a:pt x="2409444" y="2763012"/>
                </a:lnTo>
                <a:lnTo>
                  <a:pt x="2464308" y="2795016"/>
                </a:lnTo>
                <a:lnTo>
                  <a:pt x="2517648" y="2825496"/>
                </a:lnTo>
                <a:lnTo>
                  <a:pt x="2572512" y="2855976"/>
                </a:lnTo>
                <a:lnTo>
                  <a:pt x="2627376" y="2884932"/>
                </a:lnTo>
                <a:lnTo>
                  <a:pt x="2682240" y="2913888"/>
                </a:lnTo>
                <a:lnTo>
                  <a:pt x="2737104" y="2942844"/>
                </a:lnTo>
                <a:lnTo>
                  <a:pt x="2791968" y="2970276"/>
                </a:lnTo>
                <a:lnTo>
                  <a:pt x="2846832" y="2997708"/>
                </a:lnTo>
                <a:lnTo>
                  <a:pt x="2901696" y="3025140"/>
                </a:lnTo>
                <a:lnTo>
                  <a:pt x="2956560" y="3051047"/>
                </a:lnTo>
                <a:lnTo>
                  <a:pt x="3011424" y="3076956"/>
                </a:lnTo>
                <a:lnTo>
                  <a:pt x="3066288" y="3102864"/>
                </a:lnTo>
                <a:lnTo>
                  <a:pt x="3121152" y="3128772"/>
                </a:lnTo>
                <a:lnTo>
                  <a:pt x="3176016" y="3153156"/>
                </a:lnTo>
                <a:lnTo>
                  <a:pt x="3229356" y="3177540"/>
                </a:lnTo>
                <a:lnTo>
                  <a:pt x="3284220" y="3201924"/>
                </a:lnTo>
                <a:lnTo>
                  <a:pt x="3339084" y="3224784"/>
                </a:lnTo>
                <a:lnTo>
                  <a:pt x="3393948" y="3247644"/>
                </a:lnTo>
                <a:lnTo>
                  <a:pt x="3448812" y="3270504"/>
                </a:lnTo>
                <a:lnTo>
                  <a:pt x="3503676" y="3293364"/>
                </a:lnTo>
                <a:lnTo>
                  <a:pt x="3558540" y="3314700"/>
                </a:lnTo>
                <a:lnTo>
                  <a:pt x="3613404" y="3336036"/>
                </a:lnTo>
                <a:lnTo>
                  <a:pt x="3668268" y="3357372"/>
                </a:lnTo>
                <a:lnTo>
                  <a:pt x="3723132" y="3378707"/>
                </a:lnTo>
                <a:lnTo>
                  <a:pt x="3777996" y="3400044"/>
                </a:lnTo>
                <a:lnTo>
                  <a:pt x="3832860" y="3419855"/>
                </a:lnTo>
                <a:lnTo>
                  <a:pt x="3887724" y="3439668"/>
                </a:lnTo>
                <a:lnTo>
                  <a:pt x="3941064" y="3459479"/>
                </a:lnTo>
                <a:lnTo>
                  <a:pt x="3995928" y="3477768"/>
                </a:lnTo>
                <a:lnTo>
                  <a:pt x="4050791" y="3497579"/>
                </a:lnTo>
                <a:lnTo>
                  <a:pt x="4105656" y="3515868"/>
                </a:lnTo>
                <a:lnTo>
                  <a:pt x="4160520" y="3534155"/>
                </a:lnTo>
                <a:lnTo>
                  <a:pt x="4215384" y="3552444"/>
                </a:lnTo>
                <a:lnTo>
                  <a:pt x="4270248" y="3569207"/>
                </a:lnTo>
                <a:lnTo>
                  <a:pt x="4325112" y="3587496"/>
                </a:lnTo>
                <a:lnTo>
                  <a:pt x="4379976" y="3604259"/>
                </a:lnTo>
                <a:lnTo>
                  <a:pt x="4434840" y="3621024"/>
                </a:lnTo>
                <a:lnTo>
                  <a:pt x="4489704" y="3637788"/>
                </a:lnTo>
                <a:lnTo>
                  <a:pt x="4544568" y="3654552"/>
                </a:lnTo>
                <a:lnTo>
                  <a:pt x="4597908" y="3669791"/>
                </a:lnTo>
                <a:lnTo>
                  <a:pt x="4652772" y="3686555"/>
                </a:lnTo>
                <a:lnTo>
                  <a:pt x="4707636" y="3701796"/>
                </a:lnTo>
                <a:lnTo>
                  <a:pt x="4762500" y="3717036"/>
                </a:lnTo>
                <a:lnTo>
                  <a:pt x="4817364" y="3732276"/>
                </a:lnTo>
                <a:lnTo>
                  <a:pt x="4872228" y="3747516"/>
                </a:lnTo>
                <a:lnTo>
                  <a:pt x="4927092" y="3761231"/>
                </a:lnTo>
                <a:lnTo>
                  <a:pt x="4981956" y="3776472"/>
                </a:lnTo>
                <a:lnTo>
                  <a:pt x="5036820" y="3790188"/>
                </a:lnTo>
                <a:lnTo>
                  <a:pt x="5091684" y="3805428"/>
                </a:lnTo>
                <a:lnTo>
                  <a:pt x="5146548" y="3819144"/>
                </a:lnTo>
                <a:lnTo>
                  <a:pt x="5201412" y="3831336"/>
                </a:lnTo>
                <a:lnTo>
                  <a:pt x="5256276" y="3845052"/>
                </a:lnTo>
                <a:lnTo>
                  <a:pt x="5309616" y="3858768"/>
                </a:lnTo>
                <a:lnTo>
                  <a:pt x="5364480" y="3870959"/>
                </a:lnTo>
                <a:lnTo>
                  <a:pt x="5419344" y="3884676"/>
                </a:lnTo>
                <a:lnTo>
                  <a:pt x="5474208" y="3896868"/>
                </a:lnTo>
                <a:lnTo>
                  <a:pt x="5529072" y="3909059"/>
                </a:lnTo>
                <a:lnTo>
                  <a:pt x="5583936" y="3921252"/>
                </a:lnTo>
                <a:lnTo>
                  <a:pt x="5638800" y="3933444"/>
                </a:lnTo>
                <a:lnTo>
                  <a:pt x="5693664" y="3945636"/>
                </a:lnTo>
                <a:lnTo>
                  <a:pt x="5748528" y="3956304"/>
                </a:lnTo>
                <a:lnTo>
                  <a:pt x="5803392" y="3968496"/>
                </a:lnTo>
                <a:lnTo>
                  <a:pt x="5858256" y="3979164"/>
                </a:lnTo>
                <a:lnTo>
                  <a:pt x="5913120" y="3989831"/>
                </a:lnTo>
                <a:lnTo>
                  <a:pt x="5966460" y="4002024"/>
                </a:lnTo>
                <a:lnTo>
                  <a:pt x="6021324" y="4012691"/>
                </a:lnTo>
                <a:lnTo>
                  <a:pt x="6076188" y="4023359"/>
                </a:lnTo>
                <a:lnTo>
                  <a:pt x="6131052" y="4034028"/>
                </a:lnTo>
                <a:lnTo>
                  <a:pt x="6185916" y="4043172"/>
                </a:lnTo>
                <a:lnTo>
                  <a:pt x="6240780" y="4053840"/>
                </a:lnTo>
                <a:lnTo>
                  <a:pt x="6295644" y="4064507"/>
                </a:lnTo>
                <a:lnTo>
                  <a:pt x="6350508" y="4073652"/>
                </a:lnTo>
                <a:lnTo>
                  <a:pt x="6405371" y="4084320"/>
                </a:lnTo>
                <a:lnTo>
                  <a:pt x="6460236" y="4093464"/>
                </a:lnTo>
                <a:lnTo>
                  <a:pt x="6515100" y="4102607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5" name="bk object 45"/>
          <p:cNvSpPr/>
          <p:nvPr/>
        </p:nvSpPr>
        <p:spPr>
          <a:xfrm>
            <a:off x="950218" y="898402"/>
            <a:ext cx="6515100" cy="4247515"/>
          </a:xfrm>
          <a:custGeom>
            <a:avLst/>
            <a:gdLst/>
            <a:ahLst/>
            <a:cxnLst/>
            <a:rect l="l" t="t" r="r" b="b"/>
            <a:pathLst>
              <a:path w="6515100" h="4247515">
                <a:moveTo>
                  <a:pt x="0" y="0"/>
                </a:moveTo>
                <a:lnTo>
                  <a:pt x="54864" y="146303"/>
                </a:lnTo>
                <a:lnTo>
                  <a:pt x="109728" y="321563"/>
                </a:lnTo>
                <a:lnTo>
                  <a:pt x="164592" y="498348"/>
                </a:lnTo>
                <a:lnTo>
                  <a:pt x="219456" y="667512"/>
                </a:lnTo>
                <a:lnTo>
                  <a:pt x="274320" y="822960"/>
                </a:lnTo>
                <a:lnTo>
                  <a:pt x="329184" y="963167"/>
                </a:lnTo>
                <a:lnTo>
                  <a:pt x="384048" y="1091184"/>
                </a:lnTo>
                <a:lnTo>
                  <a:pt x="437388" y="1207007"/>
                </a:lnTo>
                <a:lnTo>
                  <a:pt x="492252" y="1313688"/>
                </a:lnTo>
                <a:lnTo>
                  <a:pt x="547116" y="1409700"/>
                </a:lnTo>
                <a:lnTo>
                  <a:pt x="601980" y="1499615"/>
                </a:lnTo>
                <a:lnTo>
                  <a:pt x="656844" y="1583436"/>
                </a:lnTo>
                <a:lnTo>
                  <a:pt x="711708" y="1661160"/>
                </a:lnTo>
                <a:lnTo>
                  <a:pt x="766572" y="1734312"/>
                </a:lnTo>
                <a:lnTo>
                  <a:pt x="821436" y="1802891"/>
                </a:lnTo>
                <a:lnTo>
                  <a:pt x="876300" y="1868424"/>
                </a:lnTo>
                <a:lnTo>
                  <a:pt x="931163" y="1932431"/>
                </a:lnTo>
                <a:lnTo>
                  <a:pt x="986028" y="1991867"/>
                </a:lnTo>
                <a:lnTo>
                  <a:pt x="1040892" y="2049779"/>
                </a:lnTo>
                <a:lnTo>
                  <a:pt x="1095756" y="2104643"/>
                </a:lnTo>
                <a:lnTo>
                  <a:pt x="1149096" y="2157984"/>
                </a:lnTo>
                <a:lnTo>
                  <a:pt x="1203960" y="2209800"/>
                </a:lnTo>
                <a:lnTo>
                  <a:pt x="1258824" y="2260091"/>
                </a:lnTo>
                <a:lnTo>
                  <a:pt x="1313688" y="2307336"/>
                </a:lnTo>
                <a:lnTo>
                  <a:pt x="1368552" y="2354579"/>
                </a:lnTo>
                <a:lnTo>
                  <a:pt x="1423416" y="2400300"/>
                </a:lnTo>
                <a:lnTo>
                  <a:pt x="1478280" y="2444496"/>
                </a:lnTo>
                <a:lnTo>
                  <a:pt x="1533144" y="2487167"/>
                </a:lnTo>
                <a:lnTo>
                  <a:pt x="1588008" y="2528316"/>
                </a:lnTo>
                <a:lnTo>
                  <a:pt x="1642872" y="2569464"/>
                </a:lnTo>
                <a:lnTo>
                  <a:pt x="1697736" y="2609088"/>
                </a:lnTo>
                <a:lnTo>
                  <a:pt x="1752600" y="2648712"/>
                </a:lnTo>
                <a:lnTo>
                  <a:pt x="1807464" y="2685288"/>
                </a:lnTo>
                <a:lnTo>
                  <a:pt x="1860804" y="2723388"/>
                </a:lnTo>
                <a:lnTo>
                  <a:pt x="1915668" y="2758440"/>
                </a:lnTo>
                <a:lnTo>
                  <a:pt x="1970532" y="2793491"/>
                </a:lnTo>
                <a:lnTo>
                  <a:pt x="2025396" y="2828544"/>
                </a:lnTo>
                <a:lnTo>
                  <a:pt x="2080260" y="2862072"/>
                </a:lnTo>
                <a:lnTo>
                  <a:pt x="2135124" y="2894076"/>
                </a:lnTo>
                <a:lnTo>
                  <a:pt x="2189988" y="2926079"/>
                </a:lnTo>
                <a:lnTo>
                  <a:pt x="2244852" y="2958084"/>
                </a:lnTo>
                <a:lnTo>
                  <a:pt x="2299716" y="2988564"/>
                </a:lnTo>
                <a:lnTo>
                  <a:pt x="2354580" y="3019044"/>
                </a:lnTo>
                <a:lnTo>
                  <a:pt x="2409444" y="3048000"/>
                </a:lnTo>
                <a:lnTo>
                  <a:pt x="2464308" y="3076956"/>
                </a:lnTo>
                <a:lnTo>
                  <a:pt x="2517648" y="3105912"/>
                </a:lnTo>
                <a:lnTo>
                  <a:pt x="2572512" y="3133344"/>
                </a:lnTo>
                <a:lnTo>
                  <a:pt x="2627376" y="3160776"/>
                </a:lnTo>
                <a:lnTo>
                  <a:pt x="2682240" y="3186684"/>
                </a:lnTo>
                <a:lnTo>
                  <a:pt x="2737104" y="3212591"/>
                </a:lnTo>
                <a:lnTo>
                  <a:pt x="2791968" y="3238500"/>
                </a:lnTo>
                <a:lnTo>
                  <a:pt x="2846832" y="3262883"/>
                </a:lnTo>
                <a:lnTo>
                  <a:pt x="2901696" y="3287268"/>
                </a:lnTo>
                <a:lnTo>
                  <a:pt x="2956560" y="3311652"/>
                </a:lnTo>
                <a:lnTo>
                  <a:pt x="3011424" y="3336035"/>
                </a:lnTo>
                <a:lnTo>
                  <a:pt x="3066288" y="3358896"/>
                </a:lnTo>
                <a:lnTo>
                  <a:pt x="3121152" y="3381755"/>
                </a:lnTo>
                <a:lnTo>
                  <a:pt x="3176016" y="3403091"/>
                </a:lnTo>
                <a:lnTo>
                  <a:pt x="3229356" y="3425952"/>
                </a:lnTo>
                <a:lnTo>
                  <a:pt x="3284220" y="3447288"/>
                </a:lnTo>
                <a:lnTo>
                  <a:pt x="3339084" y="3468624"/>
                </a:lnTo>
                <a:lnTo>
                  <a:pt x="3393948" y="3488435"/>
                </a:lnTo>
                <a:lnTo>
                  <a:pt x="3448812" y="3509772"/>
                </a:lnTo>
                <a:lnTo>
                  <a:pt x="3503676" y="3529583"/>
                </a:lnTo>
                <a:lnTo>
                  <a:pt x="3558540" y="3549396"/>
                </a:lnTo>
                <a:lnTo>
                  <a:pt x="3613404" y="3567683"/>
                </a:lnTo>
                <a:lnTo>
                  <a:pt x="3668268" y="3587496"/>
                </a:lnTo>
                <a:lnTo>
                  <a:pt x="3723132" y="3605783"/>
                </a:lnTo>
                <a:lnTo>
                  <a:pt x="3777996" y="3624072"/>
                </a:lnTo>
                <a:lnTo>
                  <a:pt x="3832860" y="3642359"/>
                </a:lnTo>
                <a:lnTo>
                  <a:pt x="3887724" y="3659124"/>
                </a:lnTo>
                <a:lnTo>
                  <a:pt x="3941064" y="3677412"/>
                </a:lnTo>
                <a:lnTo>
                  <a:pt x="3995928" y="3694176"/>
                </a:lnTo>
                <a:lnTo>
                  <a:pt x="4050791" y="3710940"/>
                </a:lnTo>
                <a:lnTo>
                  <a:pt x="4105656" y="3727704"/>
                </a:lnTo>
                <a:lnTo>
                  <a:pt x="4160520" y="3742944"/>
                </a:lnTo>
                <a:lnTo>
                  <a:pt x="4215384" y="3759707"/>
                </a:lnTo>
                <a:lnTo>
                  <a:pt x="4270248" y="3774948"/>
                </a:lnTo>
                <a:lnTo>
                  <a:pt x="4325112" y="3790188"/>
                </a:lnTo>
                <a:lnTo>
                  <a:pt x="4379976" y="3805428"/>
                </a:lnTo>
                <a:lnTo>
                  <a:pt x="4434840" y="3820668"/>
                </a:lnTo>
                <a:lnTo>
                  <a:pt x="4489704" y="3835907"/>
                </a:lnTo>
                <a:lnTo>
                  <a:pt x="4544568" y="3849624"/>
                </a:lnTo>
                <a:lnTo>
                  <a:pt x="4597908" y="3863340"/>
                </a:lnTo>
                <a:lnTo>
                  <a:pt x="4652772" y="3878579"/>
                </a:lnTo>
                <a:lnTo>
                  <a:pt x="4707636" y="3892296"/>
                </a:lnTo>
                <a:lnTo>
                  <a:pt x="4762500" y="3906012"/>
                </a:lnTo>
                <a:lnTo>
                  <a:pt x="4817364" y="3918204"/>
                </a:lnTo>
                <a:lnTo>
                  <a:pt x="4872228" y="3931920"/>
                </a:lnTo>
                <a:lnTo>
                  <a:pt x="4927092" y="3944112"/>
                </a:lnTo>
                <a:lnTo>
                  <a:pt x="4981956" y="3957828"/>
                </a:lnTo>
                <a:lnTo>
                  <a:pt x="5036820" y="3970020"/>
                </a:lnTo>
                <a:lnTo>
                  <a:pt x="5091684" y="3982212"/>
                </a:lnTo>
                <a:lnTo>
                  <a:pt x="5146548" y="3994404"/>
                </a:lnTo>
                <a:lnTo>
                  <a:pt x="5201412" y="4006596"/>
                </a:lnTo>
                <a:lnTo>
                  <a:pt x="5256276" y="4018788"/>
                </a:lnTo>
                <a:lnTo>
                  <a:pt x="5309616" y="4029455"/>
                </a:lnTo>
                <a:lnTo>
                  <a:pt x="5364480" y="4041648"/>
                </a:lnTo>
                <a:lnTo>
                  <a:pt x="5419344" y="4052316"/>
                </a:lnTo>
                <a:lnTo>
                  <a:pt x="5474208" y="4064507"/>
                </a:lnTo>
                <a:lnTo>
                  <a:pt x="5529072" y="4075176"/>
                </a:lnTo>
                <a:lnTo>
                  <a:pt x="5583936" y="4085844"/>
                </a:lnTo>
                <a:lnTo>
                  <a:pt x="5638800" y="4096512"/>
                </a:lnTo>
                <a:lnTo>
                  <a:pt x="5693664" y="4107179"/>
                </a:lnTo>
                <a:lnTo>
                  <a:pt x="5748528" y="4117848"/>
                </a:lnTo>
                <a:lnTo>
                  <a:pt x="5803392" y="4126991"/>
                </a:lnTo>
                <a:lnTo>
                  <a:pt x="5858256" y="4137659"/>
                </a:lnTo>
                <a:lnTo>
                  <a:pt x="5913120" y="4146804"/>
                </a:lnTo>
                <a:lnTo>
                  <a:pt x="5966460" y="4157472"/>
                </a:lnTo>
                <a:lnTo>
                  <a:pt x="6021324" y="4166616"/>
                </a:lnTo>
                <a:lnTo>
                  <a:pt x="6076188" y="4175759"/>
                </a:lnTo>
                <a:lnTo>
                  <a:pt x="6131052" y="4184904"/>
                </a:lnTo>
                <a:lnTo>
                  <a:pt x="6185916" y="4194048"/>
                </a:lnTo>
                <a:lnTo>
                  <a:pt x="6240780" y="4203192"/>
                </a:lnTo>
                <a:lnTo>
                  <a:pt x="6295644" y="4212335"/>
                </a:lnTo>
                <a:lnTo>
                  <a:pt x="6350508" y="4221480"/>
                </a:lnTo>
                <a:lnTo>
                  <a:pt x="6405371" y="4230624"/>
                </a:lnTo>
                <a:lnTo>
                  <a:pt x="6460236" y="4239768"/>
                </a:lnTo>
                <a:lnTo>
                  <a:pt x="6515100" y="4247388"/>
                </a:lnTo>
              </a:path>
            </a:pathLst>
          </a:custGeom>
          <a:ln w="38100">
            <a:solidFill>
              <a:srgbClr val="E36C09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6" name="bk object 46"/>
          <p:cNvSpPr/>
          <p:nvPr/>
        </p:nvSpPr>
        <p:spPr>
          <a:xfrm>
            <a:off x="950218" y="1014223"/>
            <a:ext cx="6515100" cy="4174490"/>
          </a:xfrm>
          <a:custGeom>
            <a:avLst/>
            <a:gdLst/>
            <a:ahLst/>
            <a:cxnLst/>
            <a:rect l="l" t="t" r="r" b="b"/>
            <a:pathLst>
              <a:path w="6515100" h="4174490">
                <a:moveTo>
                  <a:pt x="0" y="0"/>
                </a:moveTo>
                <a:lnTo>
                  <a:pt x="54864" y="233172"/>
                </a:lnTo>
                <a:lnTo>
                  <a:pt x="109728" y="449579"/>
                </a:lnTo>
                <a:lnTo>
                  <a:pt x="164592" y="641603"/>
                </a:lnTo>
                <a:lnTo>
                  <a:pt x="219456" y="809243"/>
                </a:lnTo>
                <a:lnTo>
                  <a:pt x="274320" y="955548"/>
                </a:lnTo>
                <a:lnTo>
                  <a:pt x="329184" y="1086612"/>
                </a:lnTo>
                <a:lnTo>
                  <a:pt x="384048" y="1202436"/>
                </a:lnTo>
                <a:lnTo>
                  <a:pt x="437388" y="1306067"/>
                </a:lnTo>
                <a:lnTo>
                  <a:pt x="492252" y="1400555"/>
                </a:lnTo>
                <a:lnTo>
                  <a:pt x="547116" y="1485900"/>
                </a:lnTo>
                <a:lnTo>
                  <a:pt x="601980" y="1565148"/>
                </a:lnTo>
                <a:lnTo>
                  <a:pt x="656844" y="1636776"/>
                </a:lnTo>
                <a:lnTo>
                  <a:pt x="711708" y="1705355"/>
                </a:lnTo>
                <a:lnTo>
                  <a:pt x="766572" y="1767839"/>
                </a:lnTo>
                <a:lnTo>
                  <a:pt x="821436" y="1828800"/>
                </a:lnTo>
                <a:lnTo>
                  <a:pt x="876300" y="1885188"/>
                </a:lnTo>
                <a:lnTo>
                  <a:pt x="931163" y="1938527"/>
                </a:lnTo>
                <a:lnTo>
                  <a:pt x="986028" y="1990343"/>
                </a:lnTo>
                <a:lnTo>
                  <a:pt x="1040892" y="2039112"/>
                </a:lnTo>
                <a:lnTo>
                  <a:pt x="1095756" y="2087879"/>
                </a:lnTo>
                <a:lnTo>
                  <a:pt x="1149096" y="2133600"/>
                </a:lnTo>
                <a:lnTo>
                  <a:pt x="1203960" y="2177795"/>
                </a:lnTo>
                <a:lnTo>
                  <a:pt x="1258824" y="2220467"/>
                </a:lnTo>
                <a:lnTo>
                  <a:pt x="1313688" y="2263140"/>
                </a:lnTo>
                <a:lnTo>
                  <a:pt x="1368552" y="2304288"/>
                </a:lnTo>
                <a:lnTo>
                  <a:pt x="1423416" y="2343912"/>
                </a:lnTo>
                <a:lnTo>
                  <a:pt x="1478280" y="2382012"/>
                </a:lnTo>
                <a:lnTo>
                  <a:pt x="1533144" y="2420112"/>
                </a:lnTo>
                <a:lnTo>
                  <a:pt x="1588008" y="2458212"/>
                </a:lnTo>
                <a:lnTo>
                  <a:pt x="1642872" y="2494788"/>
                </a:lnTo>
                <a:lnTo>
                  <a:pt x="1697736" y="2529840"/>
                </a:lnTo>
                <a:lnTo>
                  <a:pt x="1752600" y="2564891"/>
                </a:lnTo>
                <a:lnTo>
                  <a:pt x="1807464" y="2599944"/>
                </a:lnTo>
                <a:lnTo>
                  <a:pt x="1860804" y="2633472"/>
                </a:lnTo>
                <a:lnTo>
                  <a:pt x="1915668" y="2667000"/>
                </a:lnTo>
                <a:lnTo>
                  <a:pt x="1970532" y="2699004"/>
                </a:lnTo>
                <a:lnTo>
                  <a:pt x="2025396" y="2731008"/>
                </a:lnTo>
                <a:lnTo>
                  <a:pt x="2080260" y="2763011"/>
                </a:lnTo>
                <a:lnTo>
                  <a:pt x="2135124" y="2793491"/>
                </a:lnTo>
                <a:lnTo>
                  <a:pt x="2189988" y="2823972"/>
                </a:lnTo>
                <a:lnTo>
                  <a:pt x="2244852" y="2854452"/>
                </a:lnTo>
                <a:lnTo>
                  <a:pt x="2299716" y="2883408"/>
                </a:lnTo>
                <a:lnTo>
                  <a:pt x="2354580" y="2912364"/>
                </a:lnTo>
                <a:lnTo>
                  <a:pt x="2409444" y="2941320"/>
                </a:lnTo>
                <a:lnTo>
                  <a:pt x="2464308" y="2968752"/>
                </a:lnTo>
                <a:lnTo>
                  <a:pt x="2517648" y="2996184"/>
                </a:lnTo>
                <a:lnTo>
                  <a:pt x="2572512" y="3023616"/>
                </a:lnTo>
                <a:lnTo>
                  <a:pt x="2627376" y="3049523"/>
                </a:lnTo>
                <a:lnTo>
                  <a:pt x="2682240" y="3076955"/>
                </a:lnTo>
                <a:lnTo>
                  <a:pt x="2737104" y="3102864"/>
                </a:lnTo>
                <a:lnTo>
                  <a:pt x="2791968" y="3127247"/>
                </a:lnTo>
                <a:lnTo>
                  <a:pt x="2846832" y="3153155"/>
                </a:lnTo>
                <a:lnTo>
                  <a:pt x="2901696" y="3177540"/>
                </a:lnTo>
                <a:lnTo>
                  <a:pt x="2956560" y="3201923"/>
                </a:lnTo>
                <a:lnTo>
                  <a:pt x="3011424" y="3224784"/>
                </a:lnTo>
                <a:lnTo>
                  <a:pt x="3066288" y="3249167"/>
                </a:lnTo>
                <a:lnTo>
                  <a:pt x="3121152" y="3272028"/>
                </a:lnTo>
                <a:lnTo>
                  <a:pt x="3176016" y="3294888"/>
                </a:lnTo>
                <a:lnTo>
                  <a:pt x="3229356" y="3316224"/>
                </a:lnTo>
                <a:lnTo>
                  <a:pt x="3284220" y="3339083"/>
                </a:lnTo>
                <a:lnTo>
                  <a:pt x="3339084" y="3360420"/>
                </a:lnTo>
                <a:lnTo>
                  <a:pt x="3393948" y="3381755"/>
                </a:lnTo>
                <a:lnTo>
                  <a:pt x="3448812" y="3401567"/>
                </a:lnTo>
                <a:lnTo>
                  <a:pt x="3503676" y="3422904"/>
                </a:lnTo>
                <a:lnTo>
                  <a:pt x="3558540" y="3442716"/>
                </a:lnTo>
                <a:lnTo>
                  <a:pt x="3613404" y="3462528"/>
                </a:lnTo>
                <a:lnTo>
                  <a:pt x="3668268" y="3482340"/>
                </a:lnTo>
                <a:lnTo>
                  <a:pt x="3723132" y="3502152"/>
                </a:lnTo>
                <a:lnTo>
                  <a:pt x="3777996" y="3520440"/>
                </a:lnTo>
                <a:lnTo>
                  <a:pt x="3832860" y="3538728"/>
                </a:lnTo>
                <a:lnTo>
                  <a:pt x="3887724" y="3557016"/>
                </a:lnTo>
                <a:lnTo>
                  <a:pt x="3941064" y="3575304"/>
                </a:lnTo>
                <a:lnTo>
                  <a:pt x="3995928" y="3593591"/>
                </a:lnTo>
                <a:lnTo>
                  <a:pt x="4050791" y="3611879"/>
                </a:lnTo>
                <a:lnTo>
                  <a:pt x="4105656" y="3628644"/>
                </a:lnTo>
                <a:lnTo>
                  <a:pt x="4160520" y="3645407"/>
                </a:lnTo>
                <a:lnTo>
                  <a:pt x="4215384" y="3662172"/>
                </a:lnTo>
                <a:lnTo>
                  <a:pt x="4270248" y="3678935"/>
                </a:lnTo>
                <a:lnTo>
                  <a:pt x="4325112" y="3694176"/>
                </a:lnTo>
                <a:lnTo>
                  <a:pt x="4379976" y="3710940"/>
                </a:lnTo>
                <a:lnTo>
                  <a:pt x="4434840" y="3726179"/>
                </a:lnTo>
                <a:lnTo>
                  <a:pt x="4489704" y="3741420"/>
                </a:lnTo>
                <a:lnTo>
                  <a:pt x="4544568" y="3756659"/>
                </a:lnTo>
                <a:lnTo>
                  <a:pt x="4597908" y="3771900"/>
                </a:lnTo>
                <a:lnTo>
                  <a:pt x="4652772" y="3787140"/>
                </a:lnTo>
                <a:lnTo>
                  <a:pt x="4707636" y="3800855"/>
                </a:lnTo>
                <a:lnTo>
                  <a:pt x="4762500" y="3816096"/>
                </a:lnTo>
                <a:lnTo>
                  <a:pt x="4817364" y="3829811"/>
                </a:lnTo>
                <a:lnTo>
                  <a:pt x="4872228" y="3843528"/>
                </a:lnTo>
                <a:lnTo>
                  <a:pt x="4927092" y="3857244"/>
                </a:lnTo>
                <a:lnTo>
                  <a:pt x="4981956" y="3870959"/>
                </a:lnTo>
                <a:lnTo>
                  <a:pt x="5036820" y="3883152"/>
                </a:lnTo>
                <a:lnTo>
                  <a:pt x="5091684" y="3896867"/>
                </a:lnTo>
                <a:lnTo>
                  <a:pt x="5146548" y="3909059"/>
                </a:lnTo>
                <a:lnTo>
                  <a:pt x="5201412" y="3921252"/>
                </a:lnTo>
                <a:lnTo>
                  <a:pt x="5256276" y="3934967"/>
                </a:lnTo>
                <a:lnTo>
                  <a:pt x="5309616" y="3947159"/>
                </a:lnTo>
                <a:lnTo>
                  <a:pt x="5364480" y="3957828"/>
                </a:lnTo>
                <a:lnTo>
                  <a:pt x="5419344" y="3970020"/>
                </a:lnTo>
                <a:lnTo>
                  <a:pt x="5474208" y="3982211"/>
                </a:lnTo>
                <a:lnTo>
                  <a:pt x="5529072" y="3992879"/>
                </a:lnTo>
                <a:lnTo>
                  <a:pt x="5583936" y="4005072"/>
                </a:lnTo>
                <a:lnTo>
                  <a:pt x="5638800" y="4015740"/>
                </a:lnTo>
                <a:lnTo>
                  <a:pt x="5693664" y="4026407"/>
                </a:lnTo>
                <a:lnTo>
                  <a:pt x="5748528" y="4038600"/>
                </a:lnTo>
                <a:lnTo>
                  <a:pt x="5803392" y="4049267"/>
                </a:lnTo>
                <a:lnTo>
                  <a:pt x="5858256" y="4058411"/>
                </a:lnTo>
                <a:lnTo>
                  <a:pt x="5913120" y="4069079"/>
                </a:lnTo>
                <a:lnTo>
                  <a:pt x="5966460" y="4079748"/>
                </a:lnTo>
                <a:lnTo>
                  <a:pt x="6021324" y="4090416"/>
                </a:lnTo>
                <a:lnTo>
                  <a:pt x="6076188" y="4099559"/>
                </a:lnTo>
                <a:lnTo>
                  <a:pt x="6131052" y="4108704"/>
                </a:lnTo>
                <a:lnTo>
                  <a:pt x="6185916" y="4119372"/>
                </a:lnTo>
                <a:lnTo>
                  <a:pt x="6240780" y="4128516"/>
                </a:lnTo>
                <a:lnTo>
                  <a:pt x="6295644" y="4137659"/>
                </a:lnTo>
                <a:lnTo>
                  <a:pt x="6350508" y="4146804"/>
                </a:lnTo>
                <a:lnTo>
                  <a:pt x="6405371" y="4155948"/>
                </a:lnTo>
                <a:lnTo>
                  <a:pt x="6460236" y="4165091"/>
                </a:lnTo>
                <a:lnTo>
                  <a:pt x="6515100" y="4174235"/>
                </a:lnTo>
              </a:path>
            </a:pathLst>
          </a:custGeom>
          <a:ln w="38100">
            <a:solidFill>
              <a:srgbClr val="5F497A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7" name="bk object 47"/>
          <p:cNvSpPr/>
          <p:nvPr/>
        </p:nvSpPr>
        <p:spPr>
          <a:xfrm>
            <a:off x="950218" y="1216913"/>
            <a:ext cx="6515100" cy="4173220"/>
          </a:xfrm>
          <a:custGeom>
            <a:avLst/>
            <a:gdLst/>
            <a:ahLst/>
            <a:cxnLst/>
            <a:rect l="l" t="t" r="r" b="b"/>
            <a:pathLst>
              <a:path w="6515100" h="4173220">
                <a:moveTo>
                  <a:pt x="0" y="0"/>
                </a:moveTo>
                <a:lnTo>
                  <a:pt x="54864" y="300227"/>
                </a:lnTo>
                <a:lnTo>
                  <a:pt x="109728" y="541020"/>
                </a:lnTo>
                <a:lnTo>
                  <a:pt x="164592" y="748284"/>
                </a:lnTo>
                <a:lnTo>
                  <a:pt x="219456" y="932688"/>
                </a:lnTo>
                <a:lnTo>
                  <a:pt x="274320" y="1097280"/>
                </a:lnTo>
                <a:lnTo>
                  <a:pt x="329184" y="1249680"/>
                </a:lnTo>
                <a:lnTo>
                  <a:pt x="384048" y="1388364"/>
                </a:lnTo>
                <a:lnTo>
                  <a:pt x="437388" y="1516380"/>
                </a:lnTo>
                <a:lnTo>
                  <a:pt x="492252" y="1635252"/>
                </a:lnTo>
                <a:lnTo>
                  <a:pt x="547116" y="1746503"/>
                </a:lnTo>
                <a:lnTo>
                  <a:pt x="601980" y="1850136"/>
                </a:lnTo>
                <a:lnTo>
                  <a:pt x="656844" y="1946148"/>
                </a:lnTo>
                <a:lnTo>
                  <a:pt x="711708" y="2037588"/>
                </a:lnTo>
                <a:lnTo>
                  <a:pt x="766572" y="2122932"/>
                </a:lnTo>
                <a:lnTo>
                  <a:pt x="821436" y="2202180"/>
                </a:lnTo>
                <a:lnTo>
                  <a:pt x="876300" y="2278380"/>
                </a:lnTo>
                <a:lnTo>
                  <a:pt x="931163" y="2350008"/>
                </a:lnTo>
                <a:lnTo>
                  <a:pt x="986028" y="2418588"/>
                </a:lnTo>
                <a:lnTo>
                  <a:pt x="1040892" y="2482596"/>
                </a:lnTo>
                <a:lnTo>
                  <a:pt x="1095756" y="2542032"/>
                </a:lnTo>
                <a:lnTo>
                  <a:pt x="1149096" y="2599944"/>
                </a:lnTo>
                <a:lnTo>
                  <a:pt x="1203960" y="2654808"/>
                </a:lnTo>
                <a:lnTo>
                  <a:pt x="1258824" y="2706624"/>
                </a:lnTo>
                <a:lnTo>
                  <a:pt x="1313688" y="2756916"/>
                </a:lnTo>
                <a:lnTo>
                  <a:pt x="1368552" y="2804160"/>
                </a:lnTo>
                <a:lnTo>
                  <a:pt x="1423416" y="2848356"/>
                </a:lnTo>
                <a:lnTo>
                  <a:pt x="1478280" y="2891028"/>
                </a:lnTo>
                <a:lnTo>
                  <a:pt x="1533144" y="2932176"/>
                </a:lnTo>
                <a:lnTo>
                  <a:pt x="1588008" y="2971800"/>
                </a:lnTo>
                <a:lnTo>
                  <a:pt x="1642872" y="3009900"/>
                </a:lnTo>
                <a:lnTo>
                  <a:pt x="1697736" y="3046476"/>
                </a:lnTo>
                <a:lnTo>
                  <a:pt x="1752600" y="3080004"/>
                </a:lnTo>
                <a:lnTo>
                  <a:pt x="1807464" y="3113532"/>
                </a:lnTo>
                <a:lnTo>
                  <a:pt x="1860804" y="3145536"/>
                </a:lnTo>
                <a:lnTo>
                  <a:pt x="1915668" y="3176016"/>
                </a:lnTo>
                <a:lnTo>
                  <a:pt x="1970532" y="3206496"/>
                </a:lnTo>
                <a:lnTo>
                  <a:pt x="2025396" y="3233928"/>
                </a:lnTo>
                <a:lnTo>
                  <a:pt x="2080260" y="3261360"/>
                </a:lnTo>
                <a:lnTo>
                  <a:pt x="2135124" y="3287268"/>
                </a:lnTo>
                <a:lnTo>
                  <a:pt x="2189988" y="3313176"/>
                </a:lnTo>
                <a:lnTo>
                  <a:pt x="2244852" y="3337560"/>
                </a:lnTo>
                <a:lnTo>
                  <a:pt x="2299716" y="3361944"/>
                </a:lnTo>
                <a:lnTo>
                  <a:pt x="2354580" y="3384804"/>
                </a:lnTo>
                <a:lnTo>
                  <a:pt x="2409444" y="3406140"/>
                </a:lnTo>
                <a:lnTo>
                  <a:pt x="2464308" y="3427476"/>
                </a:lnTo>
                <a:lnTo>
                  <a:pt x="2517648" y="3448812"/>
                </a:lnTo>
                <a:lnTo>
                  <a:pt x="2572512" y="3468624"/>
                </a:lnTo>
                <a:lnTo>
                  <a:pt x="2627376" y="3488436"/>
                </a:lnTo>
                <a:lnTo>
                  <a:pt x="2682240" y="3508248"/>
                </a:lnTo>
                <a:lnTo>
                  <a:pt x="2737104" y="3526536"/>
                </a:lnTo>
                <a:lnTo>
                  <a:pt x="2791968" y="3544824"/>
                </a:lnTo>
                <a:lnTo>
                  <a:pt x="2846832" y="3561588"/>
                </a:lnTo>
                <a:lnTo>
                  <a:pt x="2901696" y="3578352"/>
                </a:lnTo>
                <a:lnTo>
                  <a:pt x="2956560" y="3595116"/>
                </a:lnTo>
                <a:lnTo>
                  <a:pt x="3011424" y="3611879"/>
                </a:lnTo>
                <a:lnTo>
                  <a:pt x="3066288" y="3627120"/>
                </a:lnTo>
                <a:lnTo>
                  <a:pt x="3121152" y="3642360"/>
                </a:lnTo>
                <a:lnTo>
                  <a:pt x="3176016" y="3657600"/>
                </a:lnTo>
                <a:lnTo>
                  <a:pt x="3229356" y="3672840"/>
                </a:lnTo>
                <a:lnTo>
                  <a:pt x="3284220" y="3686555"/>
                </a:lnTo>
                <a:lnTo>
                  <a:pt x="3339084" y="3700272"/>
                </a:lnTo>
                <a:lnTo>
                  <a:pt x="3393948" y="3713988"/>
                </a:lnTo>
                <a:lnTo>
                  <a:pt x="3448812" y="3726179"/>
                </a:lnTo>
                <a:lnTo>
                  <a:pt x="3503676" y="3739896"/>
                </a:lnTo>
                <a:lnTo>
                  <a:pt x="3558540" y="3752088"/>
                </a:lnTo>
                <a:lnTo>
                  <a:pt x="3613404" y="3764279"/>
                </a:lnTo>
                <a:lnTo>
                  <a:pt x="3668268" y="3776472"/>
                </a:lnTo>
                <a:lnTo>
                  <a:pt x="3723132" y="3788664"/>
                </a:lnTo>
                <a:lnTo>
                  <a:pt x="3777996" y="3799331"/>
                </a:lnTo>
                <a:lnTo>
                  <a:pt x="3832860" y="3811524"/>
                </a:lnTo>
                <a:lnTo>
                  <a:pt x="3887724" y="3822192"/>
                </a:lnTo>
                <a:lnTo>
                  <a:pt x="3941064" y="3832860"/>
                </a:lnTo>
                <a:lnTo>
                  <a:pt x="3995928" y="3843528"/>
                </a:lnTo>
                <a:lnTo>
                  <a:pt x="4050791" y="3852672"/>
                </a:lnTo>
                <a:lnTo>
                  <a:pt x="4105656" y="3863340"/>
                </a:lnTo>
                <a:lnTo>
                  <a:pt x="4160520" y="3874008"/>
                </a:lnTo>
                <a:lnTo>
                  <a:pt x="4215384" y="3884676"/>
                </a:lnTo>
                <a:lnTo>
                  <a:pt x="4270248" y="3893820"/>
                </a:lnTo>
                <a:lnTo>
                  <a:pt x="4325112" y="3902964"/>
                </a:lnTo>
                <a:lnTo>
                  <a:pt x="4379976" y="3912108"/>
                </a:lnTo>
                <a:lnTo>
                  <a:pt x="4434840" y="3921252"/>
                </a:lnTo>
                <a:lnTo>
                  <a:pt x="4489704" y="3930396"/>
                </a:lnTo>
                <a:lnTo>
                  <a:pt x="4544568" y="3939540"/>
                </a:lnTo>
                <a:lnTo>
                  <a:pt x="4597908" y="3947160"/>
                </a:lnTo>
                <a:lnTo>
                  <a:pt x="4652772" y="3956304"/>
                </a:lnTo>
                <a:lnTo>
                  <a:pt x="4707636" y="3963924"/>
                </a:lnTo>
                <a:lnTo>
                  <a:pt x="4762500" y="3971544"/>
                </a:lnTo>
                <a:lnTo>
                  <a:pt x="4817364" y="3980688"/>
                </a:lnTo>
                <a:lnTo>
                  <a:pt x="4872228" y="3988308"/>
                </a:lnTo>
                <a:lnTo>
                  <a:pt x="4927092" y="3995928"/>
                </a:lnTo>
                <a:lnTo>
                  <a:pt x="4981956" y="4003548"/>
                </a:lnTo>
                <a:lnTo>
                  <a:pt x="5036820" y="4011168"/>
                </a:lnTo>
                <a:lnTo>
                  <a:pt x="5091684" y="4017264"/>
                </a:lnTo>
                <a:lnTo>
                  <a:pt x="5146548" y="4024884"/>
                </a:lnTo>
                <a:lnTo>
                  <a:pt x="5201412" y="4032504"/>
                </a:lnTo>
                <a:lnTo>
                  <a:pt x="5256276" y="4038600"/>
                </a:lnTo>
                <a:lnTo>
                  <a:pt x="5309616" y="4046220"/>
                </a:lnTo>
                <a:lnTo>
                  <a:pt x="5364480" y="4052316"/>
                </a:lnTo>
                <a:lnTo>
                  <a:pt x="5419344" y="4059936"/>
                </a:lnTo>
                <a:lnTo>
                  <a:pt x="5474208" y="4066032"/>
                </a:lnTo>
                <a:lnTo>
                  <a:pt x="5529072" y="4072128"/>
                </a:lnTo>
                <a:lnTo>
                  <a:pt x="5583936" y="4079748"/>
                </a:lnTo>
                <a:lnTo>
                  <a:pt x="5638800" y="4084320"/>
                </a:lnTo>
                <a:lnTo>
                  <a:pt x="5693664" y="4090416"/>
                </a:lnTo>
                <a:lnTo>
                  <a:pt x="5748528" y="4096512"/>
                </a:lnTo>
                <a:lnTo>
                  <a:pt x="5803392" y="4104132"/>
                </a:lnTo>
                <a:lnTo>
                  <a:pt x="5858256" y="4108704"/>
                </a:lnTo>
                <a:lnTo>
                  <a:pt x="5913120" y="4114800"/>
                </a:lnTo>
                <a:lnTo>
                  <a:pt x="5966460" y="4120896"/>
                </a:lnTo>
                <a:lnTo>
                  <a:pt x="6021324" y="4125468"/>
                </a:lnTo>
                <a:lnTo>
                  <a:pt x="6076188" y="4131564"/>
                </a:lnTo>
                <a:lnTo>
                  <a:pt x="6131052" y="4136136"/>
                </a:lnTo>
                <a:lnTo>
                  <a:pt x="6185916" y="4142232"/>
                </a:lnTo>
                <a:lnTo>
                  <a:pt x="6240780" y="4146804"/>
                </a:lnTo>
                <a:lnTo>
                  <a:pt x="6295644" y="4152900"/>
                </a:lnTo>
                <a:lnTo>
                  <a:pt x="6350508" y="4157472"/>
                </a:lnTo>
                <a:lnTo>
                  <a:pt x="6405371" y="4163568"/>
                </a:lnTo>
                <a:lnTo>
                  <a:pt x="6460236" y="4168140"/>
                </a:lnTo>
                <a:lnTo>
                  <a:pt x="6515100" y="4172712"/>
                </a:lnTo>
              </a:path>
            </a:pathLst>
          </a:custGeom>
          <a:ln w="381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bk object 48"/>
          <p:cNvSpPr/>
          <p:nvPr/>
        </p:nvSpPr>
        <p:spPr>
          <a:xfrm>
            <a:off x="950218" y="1311402"/>
            <a:ext cx="6515100" cy="4086225"/>
          </a:xfrm>
          <a:custGeom>
            <a:avLst/>
            <a:gdLst/>
            <a:ahLst/>
            <a:cxnLst/>
            <a:rect l="l" t="t" r="r" b="b"/>
            <a:pathLst>
              <a:path w="6515100" h="4086225">
                <a:moveTo>
                  <a:pt x="0" y="0"/>
                </a:moveTo>
                <a:lnTo>
                  <a:pt x="54864" y="345948"/>
                </a:lnTo>
                <a:lnTo>
                  <a:pt x="109728" y="609600"/>
                </a:lnTo>
                <a:lnTo>
                  <a:pt x="164592" y="827532"/>
                </a:lnTo>
                <a:lnTo>
                  <a:pt x="219456" y="1013460"/>
                </a:lnTo>
                <a:lnTo>
                  <a:pt x="274320" y="1176527"/>
                </a:lnTo>
                <a:lnTo>
                  <a:pt x="329184" y="1322832"/>
                </a:lnTo>
                <a:lnTo>
                  <a:pt x="384048" y="1455420"/>
                </a:lnTo>
                <a:lnTo>
                  <a:pt x="437388" y="1574292"/>
                </a:lnTo>
                <a:lnTo>
                  <a:pt x="492252" y="1685544"/>
                </a:lnTo>
                <a:lnTo>
                  <a:pt x="547116" y="1787652"/>
                </a:lnTo>
                <a:lnTo>
                  <a:pt x="601980" y="1883664"/>
                </a:lnTo>
                <a:lnTo>
                  <a:pt x="656844" y="1972056"/>
                </a:lnTo>
                <a:lnTo>
                  <a:pt x="711708" y="2055876"/>
                </a:lnTo>
                <a:lnTo>
                  <a:pt x="766572" y="2133600"/>
                </a:lnTo>
                <a:lnTo>
                  <a:pt x="821436" y="2206752"/>
                </a:lnTo>
                <a:lnTo>
                  <a:pt x="876300" y="2275332"/>
                </a:lnTo>
                <a:lnTo>
                  <a:pt x="931163" y="2340864"/>
                </a:lnTo>
                <a:lnTo>
                  <a:pt x="986028" y="2401824"/>
                </a:lnTo>
                <a:lnTo>
                  <a:pt x="1040892" y="2461260"/>
                </a:lnTo>
                <a:lnTo>
                  <a:pt x="1095756" y="2516124"/>
                </a:lnTo>
                <a:lnTo>
                  <a:pt x="1149096" y="2567940"/>
                </a:lnTo>
                <a:lnTo>
                  <a:pt x="1203960" y="2618232"/>
                </a:lnTo>
                <a:lnTo>
                  <a:pt x="1258824" y="2667000"/>
                </a:lnTo>
                <a:lnTo>
                  <a:pt x="1313688" y="2712720"/>
                </a:lnTo>
                <a:lnTo>
                  <a:pt x="1368552" y="2755392"/>
                </a:lnTo>
                <a:lnTo>
                  <a:pt x="1423416" y="2796540"/>
                </a:lnTo>
                <a:lnTo>
                  <a:pt x="1478280" y="2837688"/>
                </a:lnTo>
                <a:lnTo>
                  <a:pt x="1533144" y="2875788"/>
                </a:lnTo>
                <a:lnTo>
                  <a:pt x="1588008" y="2912364"/>
                </a:lnTo>
                <a:lnTo>
                  <a:pt x="1642872" y="2947416"/>
                </a:lnTo>
                <a:lnTo>
                  <a:pt x="1697736" y="2980944"/>
                </a:lnTo>
                <a:lnTo>
                  <a:pt x="1752600" y="3012948"/>
                </a:lnTo>
                <a:lnTo>
                  <a:pt x="1807464" y="3044952"/>
                </a:lnTo>
                <a:lnTo>
                  <a:pt x="1860804" y="3075432"/>
                </a:lnTo>
                <a:lnTo>
                  <a:pt x="1915668" y="3104388"/>
                </a:lnTo>
                <a:lnTo>
                  <a:pt x="1970532" y="3133344"/>
                </a:lnTo>
                <a:lnTo>
                  <a:pt x="2025396" y="3160776"/>
                </a:lnTo>
                <a:lnTo>
                  <a:pt x="2080260" y="3186684"/>
                </a:lnTo>
                <a:lnTo>
                  <a:pt x="2135124" y="3211068"/>
                </a:lnTo>
                <a:lnTo>
                  <a:pt x="2189988" y="3236976"/>
                </a:lnTo>
                <a:lnTo>
                  <a:pt x="2244852" y="3259836"/>
                </a:lnTo>
                <a:lnTo>
                  <a:pt x="2299716" y="3282696"/>
                </a:lnTo>
                <a:lnTo>
                  <a:pt x="2354580" y="3304031"/>
                </a:lnTo>
                <a:lnTo>
                  <a:pt x="2409444" y="3325368"/>
                </a:lnTo>
                <a:lnTo>
                  <a:pt x="2464308" y="3346704"/>
                </a:lnTo>
                <a:lnTo>
                  <a:pt x="2517648" y="3366516"/>
                </a:lnTo>
                <a:lnTo>
                  <a:pt x="2572512" y="3386328"/>
                </a:lnTo>
                <a:lnTo>
                  <a:pt x="2627376" y="3406140"/>
                </a:lnTo>
                <a:lnTo>
                  <a:pt x="2682240" y="3424428"/>
                </a:lnTo>
                <a:lnTo>
                  <a:pt x="2737104" y="3442716"/>
                </a:lnTo>
                <a:lnTo>
                  <a:pt x="2791968" y="3459479"/>
                </a:lnTo>
                <a:lnTo>
                  <a:pt x="2846832" y="3476244"/>
                </a:lnTo>
                <a:lnTo>
                  <a:pt x="2901696" y="3493008"/>
                </a:lnTo>
                <a:lnTo>
                  <a:pt x="2956560" y="3509772"/>
                </a:lnTo>
                <a:lnTo>
                  <a:pt x="3011424" y="3526536"/>
                </a:lnTo>
                <a:lnTo>
                  <a:pt x="3066288" y="3541776"/>
                </a:lnTo>
                <a:lnTo>
                  <a:pt x="3121152" y="3557016"/>
                </a:lnTo>
                <a:lnTo>
                  <a:pt x="3176016" y="3570731"/>
                </a:lnTo>
                <a:lnTo>
                  <a:pt x="3229356" y="3585972"/>
                </a:lnTo>
                <a:lnTo>
                  <a:pt x="3284220" y="3599688"/>
                </a:lnTo>
                <a:lnTo>
                  <a:pt x="3339084" y="3613404"/>
                </a:lnTo>
                <a:lnTo>
                  <a:pt x="3393948" y="3627120"/>
                </a:lnTo>
                <a:lnTo>
                  <a:pt x="3448812" y="3639312"/>
                </a:lnTo>
                <a:lnTo>
                  <a:pt x="3503676" y="3653028"/>
                </a:lnTo>
                <a:lnTo>
                  <a:pt x="3558540" y="3665220"/>
                </a:lnTo>
                <a:lnTo>
                  <a:pt x="3613404" y="3675888"/>
                </a:lnTo>
                <a:lnTo>
                  <a:pt x="3668268" y="3688079"/>
                </a:lnTo>
                <a:lnTo>
                  <a:pt x="3723132" y="3700272"/>
                </a:lnTo>
                <a:lnTo>
                  <a:pt x="3777996" y="3710940"/>
                </a:lnTo>
                <a:lnTo>
                  <a:pt x="3832860" y="3723131"/>
                </a:lnTo>
                <a:lnTo>
                  <a:pt x="3887724" y="3733800"/>
                </a:lnTo>
                <a:lnTo>
                  <a:pt x="3941064" y="3744468"/>
                </a:lnTo>
                <a:lnTo>
                  <a:pt x="3995928" y="3753612"/>
                </a:lnTo>
                <a:lnTo>
                  <a:pt x="4050791" y="3764279"/>
                </a:lnTo>
                <a:lnTo>
                  <a:pt x="4105656" y="3774948"/>
                </a:lnTo>
                <a:lnTo>
                  <a:pt x="4160520" y="3784092"/>
                </a:lnTo>
                <a:lnTo>
                  <a:pt x="4215384" y="3793236"/>
                </a:lnTo>
                <a:lnTo>
                  <a:pt x="4270248" y="3803904"/>
                </a:lnTo>
                <a:lnTo>
                  <a:pt x="4325112" y="3813048"/>
                </a:lnTo>
                <a:lnTo>
                  <a:pt x="4379976" y="3822192"/>
                </a:lnTo>
                <a:lnTo>
                  <a:pt x="4434840" y="3829812"/>
                </a:lnTo>
                <a:lnTo>
                  <a:pt x="4489704" y="3838955"/>
                </a:lnTo>
                <a:lnTo>
                  <a:pt x="4544568" y="3848100"/>
                </a:lnTo>
                <a:lnTo>
                  <a:pt x="4597908" y="3857244"/>
                </a:lnTo>
                <a:lnTo>
                  <a:pt x="4652772" y="3864864"/>
                </a:lnTo>
                <a:lnTo>
                  <a:pt x="4707636" y="3874008"/>
                </a:lnTo>
                <a:lnTo>
                  <a:pt x="4762500" y="3881628"/>
                </a:lnTo>
                <a:lnTo>
                  <a:pt x="4817364" y="3889248"/>
                </a:lnTo>
                <a:lnTo>
                  <a:pt x="4872228" y="3896868"/>
                </a:lnTo>
                <a:lnTo>
                  <a:pt x="4927092" y="3904488"/>
                </a:lnTo>
                <a:lnTo>
                  <a:pt x="4981956" y="3912108"/>
                </a:lnTo>
                <a:lnTo>
                  <a:pt x="5036820" y="3919728"/>
                </a:lnTo>
                <a:lnTo>
                  <a:pt x="5091684" y="3927348"/>
                </a:lnTo>
                <a:lnTo>
                  <a:pt x="5146548" y="3933444"/>
                </a:lnTo>
                <a:lnTo>
                  <a:pt x="5201412" y="3941064"/>
                </a:lnTo>
                <a:lnTo>
                  <a:pt x="5256276" y="3947160"/>
                </a:lnTo>
                <a:lnTo>
                  <a:pt x="5309616" y="3954779"/>
                </a:lnTo>
                <a:lnTo>
                  <a:pt x="5364480" y="3962400"/>
                </a:lnTo>
                <a:lnTo>
                  <a:pt x="5419344" y="3968496"/>
                </a:lnTo>
                <a:lnTo>
                  <a:pt x="5474208" y="3974592"/>
                </a:lnTo>
                <a:lnTo>
                  <a:pt x="5529072" y="3982212"/>
                </a:lnTo>
                <a:lnTo>
                  <a:pt x="5583936" y="3988308"/>
                </a:lnTo>
                <a:lnTo>
                  <a:pt x="5638800" y="3994404"/>
                </a:lnTo>
                <a:lnTo>
                  <a:pt x="5693664" y="4000500"/>
                </a:lnTo>
                <a:lnTo>
                  <a:pt x="5748528" y="4006596"/>
                </a:lnTo>
                <a:lnTo>
                  <a:pt x="5803392" y="4012692"/>
                </a:lnTo>
                <a:lnTo>
                  <a:pt x="5858256" y="4018788"/>
                </a:lnTo>
                <a:lnTo>
                  <a:pt x="5913120" y="4024884"/>
                </a:lnTo>
                <a:lnTo>
                  <a:pt x="5966460" y="4030979"/>
                </a:lnTo>
                <a:lnTo>
                  <a:pt x="6021324" y="4037076"/>
                </a:lnTo>
                <a:lnTo>
                  <a:pt x="6076188" y="4043172"/>
                </a:lnTo>
                <a:lnTo>
                  <a:pt x="6131052" y="4047744"/>
                </a:lnTo>
                <a:lnTo>
                  <a:pt x="6185916" y="4053840"/>
                </a:lnTo>
                <a:lnTo>
                  <a:pt x="6240780" y="4058412"/>
                </a:lnTo>
                <a:lnTo>
                  <a:pt x="6295644" y="4064508"/>
                </a:lnTo>
                <a:lnTo>
                  <a:pt x="6350508" y="4070604"/>
                </a:lnTo>
                <a:lnTo>
                  <a:pt x="6405371" y="4075176"/>
                </a:lnTo>
                <a:lnTo>
                  <a:pt x="6460236" y="4081272"/>
                </a:lnTo>
                <a:lnTo>
                  <a:pt x="6515100" y="4085844"/>
                </a:lnTo>
              </a:path>
            </a:pathLst>
          </a:custGeom>
          <a:ln w="38100">
            <a:solidFill>
              <a:srgbClr val="660033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9" name="bk object 49"/>
          <p:cNvSpPr/>
          <p:nvPr/>
        </p:nvSpPr>
        <p:spPr>
          <a:xfrm>
            <a:off x="950218" y="1343405"/>
            <a:ext cx="6515100" cy="4058920"/>
          </a:xfrm>
          <a:custGeom>
            <a:avLst/>
            <a:gdLst/>
            <a:ahLst/>
            <a:cxnLst/>
            <a:rect l="l" t="t" r="r" b="b"/>
            <a:pathLst>
              <a:path w="6515100" h="4058920">
                <a:moveTo>
                  <a:pt x="0" y="0"/>
                </a:moveTo>
                <a:lnTo>
                  <a:pt x="54864" y="352044"/>
                </a:lnTo>
                <a:lnTo>
                  <a:pt x="109728" y="618744"/>
                </a:lnTo>
                <a:lnTo>
                  <a:pt x="164592" y="838200"/>
                </a:lnTo>
                <a:lnTo>
                  <a:pt x="219456" y="1024128"/>
                </a:lnTo>
                <a:lnTo>
                  <a:pt x="274320" y="1188720"/>
                </a:lnTo>
                <a:lnTo>
                  <a:pt x="329184" y="1335024"/>
                </a:lnTo>
                <a:lnTo>
                  <a:pt x="384048" y="1467612"/>
                </a:lnTo>
                <a:lnTo>
                  <a:pt x="437388" y="1588008"/>
                </a:lnTo>
                <a:lnTo>
                  <a:pt x="492252" y="1699260"/>
                </a:lnTo>
                <a:lnTo>
                  <a:pt x="547116" y="1801368"/>
                </a:lnTo>
                <a:lnTo>
                  <a:pt x="601980" y="1895856"/>
                </a:lnTo>
                <a:lnTo>
                  <a:pt x="656844" y="1984248"/>
                </a:lnTo>
                <a:lnTo>
                  <a:pt x="711708" y="2066544"/>
                </a:lnTo>
                <a:lnTo>
                  <a:pt x="766572" y="2144268"/>
                </a:lnTo>
                <a:lnTo>
                  <a:pt x="821436" y="2215896"/>
                </a:lnTo>
                <a:lnTo>
                  <a:pt x="876300" y="2284476"/>
                </a:lnTo>
                <a:lnTo>
                  <a:pt x="931163" y="2350008"/>
                </a:lnTo>
                <a:lnTo>
                  <a:pt x="986028" y="2410968"/>
                </a:lnTo>
                <a:lnTo>
                  <a:pt x="1040892" y="2468880"/>
                </a:lnTo>
                <a:lnTo>
                  <a:pt x="1095756" y="2523744"/>
                </a:lnTo>
                <a:lnTo>
                  <a:pt x="1149096" y="2575560"/>
                </a:lnTo>
                <a:lnTo>
                  <a:pt x="1203960" y="2624328"/>
                </a:lnTo>
                <a:lnTo>
                  <a:pt x="1258824" y="2673096"/>
                </a:lnTo>
                <a:lnTo>
                  <a:pt x="1313688" y="2717292"/>
                </a:lnTo>
                <a:lnTo>
                  <a:pt x="1368552" y="2759964"/>
                </a:lnTo>
                <a:lnTo>
                  <a:pt x="1423416" y="2801112"/>
                </a:lnTo>
                <a:lnTo>
                  <a:pt x="1478280" y="2840736"/>
                </a:lnTo>
                <a:lnTo>
                  <a:pt x="1533144" y="2878836"/>
                </a:lnTo>
                <a:lnTo>
                  <a:pt x="1588008" y="2913888"/>
                </a:lnTo>
                <a:lnTo>
                  <a:pt x="1642872" y="2948940"/>
                </a:lnTo>
                <a:lnTo>
                  <a:pt x="1697736" y="2982468"/>
                </a:lnTo>
                <a:lnTo>
                  <a:pt x="1752600" y="3014472"/>
                </a:lnTo>
                <a:lnTo>
                  <a:pt x="1807464" y="3044952"/>
                </a:lnTo>
                <a:lnTo>
                  <a:pt x="1860804" y="3075432"/>
                </a:lnTo>
                <a:lnTo>
                  <a:pt x="1915668" y="3104388"/>
                </a:lnTo>
                <a:lnTo>
                  <a:pt x="1970532" y="3131820"/>
                </a:lnTo>
                <a:lnTo>
                  <a:pt x="2025396" y="3157728"/>
                </a:lnTo>
                <a:lnTo>
                  <a:pt x="2080260" y="3183636"/>
                </a:lnTo>
                <a:lnTo>
                  <a:pt x="2135124" y="3208020"/>
                </a:lnTo>
                <a:lnTo>
                  <a:pt x="2189988" y="3232404"/>
                </a:lnTo>
                <a:lnTo>
                  <a:pt x="2244852" y="3255264"/>
                </a:lnTo>
                <a:lnTo>
                  <a:pt x="2299716" y="3278124"/>
                </a:lnTo>
                <a:lnTo>
                  <a:pt x="2354580" y="3299460"/>
                </a:lnTo>
                <a:lnTo>
                  <a:pt x="2409444" y="3320796"/>
                </a:lnTo>
                <a:lnTo>
                  <a:pt x="2464308" y="3340608"/>
                </a:lnTo>
                <a:lnTo>
                  <a:pt x="2517648" y="3361944"/>
                </a:lnTo>
                <a:lnTo>
                  <a:pt x="2572512" y="3380232"/>
                </a:lnTo>
                <a:lnTo>
                  <a:pt x="2627376" y="3400044"/>
                </a:lnTo>
                <a:lnTo>
                  <a:pt x="2682240" y="3418332"/>
                </a:lnTo>
                <a:lnTo>
                  <a:pt x="2737104" y="3435096"/>
                </a:lnTo>
                <a:lnTo>
                  <a:pt x="2791968" y="3451860"/>
                </a:lnTo>
                <a:lnTo>
                  <a:pt x="2846832" y="3468624"/>
                </a:lnTo>
                <a:lnTo>
                  <a:pt x="2901696" y="3483864"/>
                </a:lnTo>
                <a:lnTo>
                  <a:pt x="2956560" y="3500628"/>
                </a:lnTo>
                <a:lnTo>
                  <a:pt x="3011424" y="3515868"/>
                </a:lnTo>
                <a:lnTo>
                  <a:pt x="3066288" y="3531108"/>
                </a:lnTo>
                <a:lnTo>
                  <a:pt x="3121152" y="3546348"/>
                </a:lnTo>
                <a:lnTo>
                  <a:pt x="3176016" y="3561588"/>
                </a:lnTo>
                <a:lnTo>
                  <a:pt x="3229356" y="3575304"/>
                </a:lnTo>
                <a:lnTo>
                  <a:pt x="3284220" y="3589020"/>
                </a:lnTo>
                <a:lnTo>
                  <a:pt x="3339084" y="3602736"/>
                </a:lnTo>
                <a:lnTo>
                  <a:pt x="3393948" y="3614928"/>
                </a:lnTo>
                <a:lnTo>
                  <a:pt x="3448812" y="3627120"/>
                </a:lnTo>
                <a:lnTo>
                  <a:pt x="3503676" y="3639312"/>
                </a:lnTo>
                <a:lnTo>
                  <a:pt x="3558540" y="3651504"/>
                </a:lnTo>
                <a:lnTo>
                  <a:pt x="3613404" y="3663696"/>
                </a:lnTo>
                <a:lnTo>
                  <a:pt x="3668268" y="3675888"/>
                </a:lnTo>
                <a:lnTo>
                  <a:pt x="3723132" y="3686556"/>
                </a:lnTo>
                <a:lnTo>
                  <a:pt x="3777996" y="3698748"/>
                </a:lnTo>
                <a:lnTo>
                  <a:pt x="3832860" y="3707892"/>
                </a:lnTo>
                <a:lnTo>
                  <a:pt x="3887724" y="3718560"/>
                </a:lnTo>
                <a:lnTo>
                  <a:pt x="3941064" y="3730752"/>
                </a:lnTo>
                <a:lnTo>
                  <a:pt x="3995928" y="3739896"/>
                </a:lnTo>
                <a:lnTo>
                  <a:pt x="4050791" y="3750564"/>
                </a:lnTo>
                <a:lnTo>
                  <a:pt x="4105656" y="3759708"/>
                </a:lnTo>
                <a:lnTo>
                  <a:pt x="4160520" y="3768852"/>
                </a:lnTo>
                <a:lnTo>
                  <a:pt x="4215384" y="3777996"/>
                </a:lnTo>
                <a:lnTo>
                  <a:pt x="4270248" y="3787140"/>
                </a:lnTo>
                <a:lnTo>
                  <a:pt x="4325112" y="3796284"/>
                </a:lnTo>
                <a:lnTo>
                  <a:pt x="4379976" y="3805428"/>
                </a:lnTo>
                <a:lnTo>
                  <a:pt x="4434840" y="3814572"/>
                </a:lnTo>
                <a:lnTo>
                  <a:pt x="4489704" y="3823716"/>
                </a:lnTo>
                <a:lnTo>
                  <a:pt x="4544568" y="3831336"/>
                </a:lnTo>
                <a:lnTo>
                  <a:pt x="4597908" y="3840480"/>
                </a:lnTo>
                <a:lnTo>
                  <a:pt x="4652772" y="3848100"/>
                </a:lnTo>
                <a:lnTo>
                  <a:pt x="4707636" y="3855720"/>
                </a:lnTo>
                <a:lnTo>
                  <a:pt x="4762500" y="3864864"/>
                </a:lnTo>
                <a:lnTo>
                  <a:pt x="4817364" y="3872484"/>
                </a:lnTo>
                <a:lnTo>
                  <a:pt x="4872228" y="3878580"/>
                </a:lnTo>
                <a:lnTo>
                  <a:pt x="4927092" y="3886200"/>
                </a:lnTo>
                <a:lnTo>
                  <a:pt x="4981956" y="3893820"/>
                </a:lnTo>
                <a:lnTo>
                  <a:pt x="5036820" y="3899916"/>
                </a:lnTo>
                <a:lnTo>
                  <a:pt x="5091684" y="3907536"/>
                </a:lnTo>
                <a:lnTo>
                  <a:pt x="5146548" y="3913632"/>
                </a:lnTo>
                <a:lnTo>
                  <a:pt x="5201412" y="3921252"/>
                </a:lnTo>
                <a:lnTo>
                  <a:pt x="5256276" y="3928872"/>
                </a:lnTo>
                <a:lnTo>
                  <a:pt x="5309616" y="3934968"/>
                </a:lnTo>
                <a:lnTo>
                  <a:pt x="5364480" y="3941064"/>
                </a:lnTo>
                <a:lnTo>
                  <a:pt x="5419344" y="3947160"/>
                </a:lnTo>
                <a:lnTo>
                  <a:pt x="5474208" y="3953256"/>
                </a:lnTo>
                <a:lnTo>
                  <a:pt x="5529072" y="3959352"/>
                </a:lnTo>
                <a:lnTo>
                  <a:pt x="5583936" y="3965448"/>
                </a:lnTo>
                <a:lnTo>
                  <a:pt x="5638800" y="3971544"/>
                </a:lnTo>
                <a:lnTo>
                  <a:pt x="5693664" y="3977640"/>
                </a:lnTo>
                <a:lnTo>
                  <a:pt x="5748528" y="3983736"/>
                </a:lnTo>
                <a:lnTo>
                  <a:pt x="5803392" y="3989832"/>
                </a:lnTo>
                <a:lnTo>
                  <a:pt x="5858256" y="3995928"/>
                </a:lnTo>
                <a:lnTo>
                  <a:pt x="5913120" y="4002024"/>
                </a:lnTo>
                <a:lnTo>
                  <a:pt x="5966460" y="4006596"/>
                </a:lnTo>
                <a:lnTo>
                  <a:pt x="6021324" y="4012692"/>
                </a:lnTo>
                <a:lnTo>
                  <a:pt x="6076188" y="4018788"/>
                </a:lnTo>
                <a:lnTo>
                  <a:pt x="6131052" y="4023360"/>
                </a:lnTo>
                <a:lnTo>
                  <a:pt x="6185916" y="4027932"/>
                </a:lnTo>
                <a:lnTo>
                  <a:pt x="6240780" y="4034028"/>
                </a:lnTo>
                <a:lnTo>
                  <a:pt x="6295644" y="4038600"/>
                </a:lnTo>
                <a:lnTo>
                  <a:pt x="6350508" y="4043172"/>
                </a:lnTo>
                <a:lnTo>
                  <a:pt x="6405371" y="4047744"/>
                </a:lnTo>
                <a:lnTo>
                  <a:pt x="6460236" y="4053840"/>
                </a:lnTo>
                <a:lnTo>
                  <a:pt x="6515100" y="4058412"/>
                </a:lnTo>
              </a:path>
            </a:pathLst>
          </a:custGeom>
          <a:ln w="38100">
            <a:solidFill>
              <a:srgbClr val="00CC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0" name="bk object 50"/>
          <p:cNvSpPr/>
          <p:nvPr/>
        </p:nvSpPr>
        <p:spPr>
          <a:xfrm>
            <a:off x="950218" y="1288546"/>
            <a:ext cx="6515100" cy="4127500"/>
          </a:xfrm>
          <a:custGeom>
            <a:avLst/>
            <a:gdLst/>
            <a:ahLst/>
            <a:cxnLst/>
            <a:rect l="l" t="t" r="r" b="b"/>
            <a:pathLst>
              <a:path w="6515100" h="4127500">
                <a:moveTo>
                  <a:pt x="0" y="0"/>
                </a:moveTo>
                <a:lnTo>
                  <a:pt x="54864" y="339852"/>
                </a:lnTo>
                <a:lnTo>
                  <a:pt x="109728" y="615696"/>
                </a:lnTo>
                <a:lnTo>
                  <a:pt x="164592" y="850392"/>
                </a:lnTo>
                <a:lnTo>
                  <a:pt x="219456" y="1054608"/>
                </a:lnTo>
                <a:lnTo>
                  <a:pt x="274320" y="1237488"/>
                </a:lnTo>
                <a:lnTo>
                  <a:pt x="329184" y="1402080"/>
                </a:lnTo>
                <a:lnTo>
                  <a:pt x="384048" y="1551432"/>
                </a:lnTo>
                <a:lnTo>
                  <a:pt x="437388" y="1688592"/>
                </a:lnTo>
                <a:lnTo>
                  <a:pt x="492252" y="1813560"/>
                </a:lnTo>
                <a:lnTo>
                  <a:pt x="547116" y="1929384"/>
                </a:lnTo>
                <a:lnTo>
                  <a:pt x="601980" y="2037588"/>
                </a:lnTo>
                <a:lnTo>
                  <a:pt x="656844" y="2135124"/>
                </a:lnTo>
                <a:lnTo>
                  <a:pt x="711708" y="2228088"/>
                </a:lnTo>
                <a:lnTo>
                  <a:pt x="766572" y="2313432"/>
                </a:lnTo>
                <a:lnTo>
                  <a:pt x="821436" y="2394204"/>
                </a:lnTo>
                <a:lnTo>
                  <a:pt x="876300" y="2468880"/>
                </a:lnTo>
                <a:lnTo>
                  <a:pt x="931163" y="2538984"/>
                </a:lnTo>
                <a:lnTo>
                  <a:pt x="986028" y="2604516"/>
                </a:lnTo>
                <a:lnTo>
                  <a:pt x="1040892" y="2667000"/>
                </a:lnTo>
                <a:lnTo>
                  <a:pt x="1095756" y="2724912"/>
                </a:lnTo>
                <a:lnTo>
                  <a:pt x="1149096" y="2781300"/>
                </a:lnTo>
                <a:lnTo>
                  <a:pt x="1203960" y="2833116"/>
                </a:lnTo>
                <a:lnTo>
                  <a:pt x="1258824" y="2881884"/>
                </a:lnTo>
                <a:lnTo>
                  <a:pt x="1313688" y="2929128"/>
                </a:lnTo>
                <a:lnTo>
                  <a:pt x="1368552" y="2973324"/>
                </a:lnTo>
                <a:lnTo>
                  <a:pt x="1423416" y="3014472"/>
                </a:lnTo>
                <a:lnTo>
                  <a:pt x="1478280" y="3054096"/>
                </a:lnTo>
                <a:lnTo>
                  <a:pt x="1533144" y="3093720"/>
                </a:lnTo>
                <a:lnTo>
                  <a:pt x="1588008" y="3128772"/>
                </a:lnTo>
                <a:lnTo>
                  <a:pt x="1642872" y="3163824"/>
                </a:lnTo>
                <a:lnTo>
                  <a:pt x="1697736" y="3194304"/>
                </a:lnTo>
                <a:lnTo>
                  <a:pt x="1752600" y="3226308"/>
                </a:lnTo>
                <a:lnTo>
                  <a:pt x="1807464" y="3255264"/>
                </a:lnTo>
                <a:lnTo>
                  <a:pt x="1860804" y="3285744"/>
                </a:lnTo>
                <a:lnTo>
                  <a:pt x="1915668" y="3313176"/>
                </a:lnTo>
                <a:lnTo>
                  <a:pt x="1970532" y="3339084"/>
                </a:lnTo>
                <a:lnTo>
                  <a:pt x="2025396" y="3364992"/>
                </a:lnTo>
                <a:lnTo>
                  <a:pt x="2080260" y="3389376"/>
                </a:lnTo>
                <a:lnTo>
                  <a:pt x="2135124" y="3413760"/>
                </a:lnTo>
                <a:lnTo>
                  <a:pt x="2189988" y="3436620"/>
                </a:lnTo>
                <a:lnTo>
                  <a:pt x="2244852" y="3457956"/>
                </a:lnTo>
                <a:lnTo>
                  <a:pt x="2299716" y="3479292"/>
                </a:lnTo>
                <a:lnTo>
                  <a:pt x="2354580" y="3499104"/>
                </a:lnTo>
                <a:lnTo>
                  <a:pt x="2409444" y="3520440"/>
                </a:lnTo>
                <a:lnTo>
                  <a:pt x="2464308" y="3538728"/>
                </a:lnTo>
                <a:lnTo>
                  <a:pt x="2517648" y="3557016"/>
                </a:lnTo>
                <a:lnTo>
                  <a:pt x="2572512" y="3573780"/>
                </a:lnTo>
                <a:lnTo>
                  <a:pt x="2627376" y="3590544"/>
                </a:lnTo>
                <a:lnTo>
                  <a:pt x="2682240" y="3607308"/>
                </a:lnTo>
                <a:lnTo>
                  <a:pt x="2737104" y="3622548"/>
                </a:lnTo>
                <a:lnTo>
                  <a:pt x="2791968" y="3637788"/>
                </a:lnTo>
                <a:lnTo>
                  <a:pt x="2846832" y="3651504"/>
                </a:lnTo>
                <a:lnTo>
                  <a:pt x="2901696" y="3666744"/>
                </a:lnTo>
                <a:lnTo>
                  <a:pt x="2956560" y="3680460"/>
                </a:lnTo>
                <a:lnTo>
                  <a:pt x="3011424" y="3692652"/>
                </a:lnTo>
                <a:lnTo>
                  <a:pt x="3066288" y="3706368"/>
                </a:lnTo>
                <a:lnTo>
                  <a:pt x="3121152" y="3718560"/>
                </a:lnTo>
                <a:lnTo>
                  <a:pt x="3176016" y="3730752"/>
                </a:lnTo>
                <a:lnTo>
                  <a:pt x="3229356" y="3741420"/>
                </a:lnTo>
                <a:lnTo>
                  <a:pt x="3284220" y="3755136"/>
                </a:lnTo>
                <a:lnTo>
                  <a:pt x="3339084" y="3765804"/>
                </a:lnTo>
                <a:lnTo>
                  <a:pt x="3393948" y="3774948"/>
                </a:lnTo>
                <a:lnTo>
                  <a:pt x="3448812" y="3785616"/>
                </a:lnTo>
                <a:lnTo>
                  <a:pt x="3503676" y="3794760"/>
                </a:lnTo>
                <a:lnTo>
                  <a:pt x="3558540" y="3806952"/>
                </a:lnTo>
                <a:lnTo>
                  <a:pt x="3613404" y="3817620"/>
                </a:lnTo>
                <a:lnTo>
                  <a:pt x="3668268" y="3826764"/>
                </a:lnTo>
                <a:lnTo>
                  <a:pt x="3723132" y="3835908"/>
                </a:lnTo>
                <a:lnTo>
                  <a:pt x="3777996" y="3845052"/>
                </a:lnTo>
                <a:lnTo>
                  <a:pt x="3832860" y="3855720"/>
                </a:lnTo>
                <a:lnTo>
                  <a:pt x="3887724" y="3863340"/>
                </a:lnTo>
                <a:lnTo>
                  <a:pt x="3941064" y="3870960"/>
                </a:lnTo>
                <a:lnTo>
                  <a:pt x="3995928" y="3880104"/>
                </a:lnTo>
                <a:lnTo>
                  <a:pt x="4050791" y="3889248"/>
                </a:lnTo>
                <a:lnTo>
                  <a:pt x="4105656" y="3896868"/>
                </a:lnTo>
                <a:lnTo>
                  <a:pt x="4160520" y="3904488"/>
                </a:lnTo>
                <a:lnTo>
                  <a:pt x="4215384" y="3910584"/>
                </a:lnTo>
                <a:lnTo>
                  <a:pt x="4270248" y="3919728"/>
                </a:lnTo>
                <a:lnTo>
                  <a:pt x="4325112" y="3927348"/>
                </a:lnTo>
                <a:lnTo>
                  <a:pt x="4379976" y="3933444"/>
                </a:lnTo>
                <a:lnTo>
                  <a:pt x="4434840" y="3939540"/>
                </a:lnTo>
                <a:lnTo>
                  <a:pt x="4489704" y="3945636"/>
                </a:lnTo>
                <a:lnTo>
                  <a:pt x="4544568" y="3951732"/>
                </a:lnTo>
                <a:lnTo>
                  <a:pt x="4597908" y="3957828"/>
                </a:lnTo>
                <a:lnTo>
                  <a:pt x="4652772" y="3963924"/>
                </a:lnTo>
                <a:lnTo>
                  <a:pt x="4707636" y="3968496"/>
                </a:lnTo>
                <a:lnTo>
                  <a:pt x="4762500" y="3973068"/>
                </a:lnTo>
                <a:lnTo>
                  <a:pt x="4817364" y="3979164"/>
                </a:lnTo>
                <a:lnTo>
                  <a:pt x="4872228" y="3983736"/>
                </a:lnTo>
                <a:lnTo>
                  <a:pt x="4927092" y="3988308"/>
                </a:lnTo>
                <a:lnTo>
                  <a:pt x="4981956" y="3994404"/>
                </a:lnTo>
                <a:lnTo>
                  <a:pt x="5036820" y="3998976"/>
                </a:lnTo>
                <a:lnTo>
                  <a:pt x="5091684" y="4006596"/>
                </a:lnTo>
                <a:lnTo>
                  <a:pt x="5146548" y="4011168"/>
                </a:lnTo>
                <a:lnTo>
                  <a:pt x="5201412" y="4017264"/>
                </a:lnTo>
                <a:lnTo>
                  <a:pt x="5256276" y="4023360"/>
                </a:lnTo>
                <a:lnTo>
                  <a:pt x="5309616" y="4030980"/>
                </a:lnTo>
                <a:lnTo>
                  <a:pt x="5364480" y="4037076"/>
                </a:lnTo>
                <a:lnTo>
                  <a:pt x="5419344" y="4043172"/>
                </a:lnTo>
                <a:lnTo>
                  <a:pt x="5474208" y="4047744"/>
                </a:lnTo>
                <a:lnTo>
                  <a:pt x="5529072" y="4052316"/>
                </a:lnTo>
                <a:lnTo>
                  <a:pt x="5583936" y="4058412"/>
                </a:lnTo>
                <a:lnTo>
                  <a:pt x="5638800" y="4062984"/>
                </a:lnTo>
                <a:lnTo>
                  <a:pt x="5693664" y="4066032"/>
                </a:lnTo>
                <a:lnTo>
                  <a:pt x="5748528" y="4072128"/>
                </a:lnTo>
                <a:lnTo>
                  <a:pt x="5803392" y="4076700"/>
                </a:lnTo>
                <a:lnTo>
                  <a:pt x="5858256" y="4079748"/>
                </a:lnTo>
                <a:lnTo>
                  <a:pt x="5913120" y="4085844"/>
                </a:lnTo>
                <a:lnTo>
                  <a:pt x="5966460" y="4090416"/>
                </a:lnTo>
                <a:lnTo>
                  <a:pt x="6021324" y="4094988"/>
                </a:lnTo>
                <a:lnTo>
                  <a:pt x="6076188" y="4098036"/>
                </a:lnTo>
                <a:lnTo>
                  <a:pt x="6131052" y="4102608"/>
                </a:lnTo>
                <a:lnTo>
                  <a:pt x="6185916" y="4105656"/>
                </a:lnTo>
                <a:lnTo>
                  <a:pt x="6240780" y="4108704"/>
                </a:lnTo>
                <a:lnTo>
                  <a:pt x="6295644" y="4113276"/>
                </a:lnTo>
                <a:lnTo>
                  <a:pt x="6350508" y="4116324"/>
                </a:lnTo>
                <a:lnTo>
                  <a:pt x="6405371" y="4119372"/>
                </a:lnTo>
                <a:lnTo>
                  <a:pt x="6460236" y="4122420"/>
                </a:lnTo>
                <a:lnTo>
                  <a:pt x="6515100" y="4126992"/>
                </a:lnTo>
              </a:path>
            </a:pathLst>
          </a:custGeom>
          <a:ln w="381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1" name="bk object 51"/>
          <p:cNvSpPr/>
          <p:nvPr/>
        </p:nvSpPr>
        <p:spPr>
          <a:xfrm>
            <a:off x="950218" y="1038605"/>
            <a:ext cx="6515100" cy="4508500"/>
          </a:xfrm>
          <a:custGeom>
            <a:avLst/>
            <a:gdLst/>
            <a:ahLst/>
            <a:cxnLst/>
            <a:rect l="l" t="t" r="r" b="b"/>
            <a:pathLst>
              <a:path w="6515100" h="4508500">
                <a:moveTo>
                  <a:pt x="0" y="0"/>
                </a:moveTo>
                <a:lnTo>
                  <a:pt x="54864" y="252984"/>
                </a:lnTo>
                <a:lnTo>
                  <a:pt x="109728" y="498348"/>
                </a:lnTo>
                <a:lnTo>
                  <a:pt x="164592" y="728472"/>
                </a:lnTo>
                <a:lnTo>
                  <a:pt x="219456" y="940308"/>
                </a:lnTo>
                <a:lnTo>
                  <a:pt x="274320" y="1136904"/>
                </a:lnTo>
                <a:lnTo>
                  <a:pt x="329184" y="1318260"/>
                </a:lnTo>
                <a:lnTo>
                  <a:pt x="384048" y="1484376"/>
                </a:lnTo>
                <a:lnTo>
                  <a:pt x="437388" y="1638300"/>
                </a:lnTo>
                <a:lnTo>
                  <a:pt x="492252" y="1781556"/>
                </a:lnTo>
                <a:lnTo>
                  <a:pt x="547116" y="1914144"/>
                </a:lnTo>
                <a:lnTo>
                  <a:pt x="601980" y="2036064"/>
                </a:lnTo>
                <a:lnTo>
                  <a:pt x="656844" y="2150364"/>
                </a:lnTo>
                <a:lnTo>
                  <a:pt x="711708" y="2257044"/>
                </a:lnTo>
                <a:lnTo>
                  <a:pt x="766572" y="2356104"/>
                </a:lnTo>
                <a:lnTo>
                  <a:pt x="821436" y="2450592"/>
                </a:lnTo>
                <a:lnTo>
                  <a:pt x="876300" y="2537460"/>
                </a:lnTo>
                <a:lnTo>
                  <a:pt x="931163" y="2619756"/>
                </a:lnTo>
                <a:lnTo>
                  <a:pt x="986028" y="2695956"/>
                </a:lnTo>
                <a:lnTo>
                  <a:pt x="1040892" y="2769108"/>
                </a:lnTo>
                <a:lnTo>
                  <a:pt x="1095756" y="2837688"/>
                </a:lnTo>
                <a:lnTo>
                  <a:pt x="1149096" y="2901696"/>
                </a:lnTo>
                <a:lnTo>
                  <a:pt x="1203960" y="2962656"/>
                </a:lnTo>
                <a:lnTo>
                  <a:pt x="1258824" y="3022092"/>
                </a:lnTo>
                <a:lnTo>
                  <a:pt x="1313688" y="3076956"/>
                </a:lnTo>
                <a:lnTo>
                  <a:pt x="1368552" y="3128772"/>
                </a:lnTo>
                <a:lnTo>
                  <a:pt x="1423416" y="3179064"/>
                </a:lnTo>
                <a:lnTo>
                  <a:pt x="1478280" y="3226308"/>
                </a:lnTo>
                <a:lnTo>
                  <a:pt x="1533144" y="3270504"/>
                </a:lnTo>
                <a:lnTo>
                  <a:pt x="1588008" y="3314700"/>
                </a:lnTo>
                <a:lnTo>
                  <a:pt x="1642872" y="3355848"/>
                </a:lnTo>
                <a:lnTo>
                  <a:pt x="1697736" y="3393948"/>
                </a:lnTo>
                <a:lnTo>
                  <a:pt x="1752600" y="3432048"/>
                </a:lnTo>
                <a:lnTo>
                  <a:pt x="1807464" y="3468624"/>
                </a:lnTo>
                <a:lnTo>
                  <a:pt x="1860804" y="3502152"/>
                </a:lnTo>
                <a:lnTo>
                  <a:pt x="1915668" y="3535680"/>
                </a:lnTo>
                <a:lnTo>
                  <a:pt x="1970532" y="3566160"/>
                </a:lnTo>
                <a:lnTo>
                  <a:pt x="2025396" y="3596640"/>
                </a:lnTo>
                <a:lnTo>
                  <a:pt x="2080260" y="3627120"/>
                </a:lnTo>
                <a:lnTo>
                  <a:pt x="2135124" y="3654552"/>
                </a:lnTo>
                <a:lnTo>
                  <a:pt x="2189988" y="3681984"/>
                </a:lnTo>
                <a:lnTo>
                  <a:pt x="2244852" y="3707892"/>
                </a:lnTo>
                <a:lnTo>
                  <a:pt x="2299716" y="3732276"/>
                </a:lnTo>
                <a:lnTo>
                  <a:pt x="2354580" y="3756660"/>
                </a:lnTo>
                <a:lnTo>
                  <a:pt x="2409444" y="3779520"/>
                </a:lnTo>
                <a:lnTo>
                  <a:pt x="2464308" y="3802380"/>
                </a:lnTo>
                <a:lnTo>
                  <a:pt x="2517648" y="3823716"/>
                </a:lnTo>
                <a:lnTo>
                  <a:pt x="2572512" y="3845052"/>
                </a:lnTo>
                <a:lnTo>
                  <a:pt x="2627376" y="3864864"/>
                </a:lnTo>
                <a:lnTo>
                  <a:pt x="2682240" y="3884676"/>
                </a:lnTo>
                <a:lnTo>
                  <a:pt x="2737104" y="3902964"/>
                </a:lnTo>
                <a:lnTo>
                  <a:pt x="2791968" y="3921252"/>
                </a:lnTo>
                <a:lnTo>
                  <a:pt x="2846832" y="3938016"/>
                </a:lnTo>
                <a:lnTo>
                  <a:pt x="2901696" y="3956304"/>
                </a:lnTo>
                <a:lnTo>
                  <a:pt x="2956560" y="3973068"/>
                </a:lnTo>
                <a:lnTo>
                  <a:pt x="3011424" y="3988308"/>
                </a:lnTo>
                <a:lnTo>
                  <a:pt x="3066288" y="4003548"/>
                </a:lnTo>
                <a:lnTo>
                  <a:pt x="3121152" y="4018788"/>
                </a:lnTo>
                <a:lnTo>
                  <a:pt x="3176016" y="4034028"/>
                </a:lnTo>
                <a:lnTo>
                  <a:pt x="3229356" y="4047744"/>
                </a:lnTo>
                <a:lnTo>
                  <a:pt x="3284220" y="4062984"/>
                </a:lnTo>
                <a:lnTo>
                  <a:pt x="3339084" y="4075176"/>
                </a:lnTo>
                <a:lnTo>
                  <a:pt x="3393948" y="4088892"/>
                </a:lnTo>
                <a:lnTo>
                  <a:pt x="3448812" y="4102608"/>
                </a:lnTo>
                <a:lnTo>
                  <a:pt x="3503676" y="4114800"/>
                </a:lnTo>
                <a:lnTo>
                  <a:pt x="3558540" y="4126992"/>
                </a:lnTo>
                <a:lnTo>
                  <a:pt x="3613404" y="4137660"/>
                </a:lnTo>
                <a:lnTo>
                  <a:pt x="3668268" y="4149852"/>
                </a:lnTo>
                <a:lnTo>
                  <a:pt x="3723132" y="4160520"/>
                </a:lnTo>
                <a:lnTo>
                  <a:pt x="3777996" y="4171188"/>
                </a:lnTo>
                <a:lnTo>
                  <a:pt x="3832860" y="4181856"/>
                </a:lnTo>
                <a:lnTo>
                  <a:pt x="3887724" y="4192524"/>
                </a:lnTo>
                <a:lnTo>
                  <a:pt x="3941064" y="4203192"/>
                </a:lnTo>
                <a:lnTo>
                  <a:pt x="3995928" y="4213860"/>
                </a:lnTo>
                <a:lnTo>
                  <a:pt x="4050791" y="4223004"/>
                </a:lnTo>
                <a:lnTo>
                  <a:pt x="4105656" y="4232148"/>
                </a:lnTo>
                <a:lnTo>
                  <a:pt x="4160520" y="4241292"/>
                </a:lnTo>
                <a:lnTo>
                  <a:pt x="4215384" y="4250436"/>
                </a:lnTo>
                <a:lnTo>
                  <a:pt x="4270248" y="4259580"/>
                </a:lnTo>
                <a:lnTo>
                  <a:pt x="4325112" y="4268724"/>
                </a:lnTo>
                <a:lnTo>
                  <a:pt x="4379976" y="4276344"/>
                </a:lnTo>
                <a:lnTo>
                  <a:pt x="4434840" y="4285488"/>
                </a:lnTo>
                <a:lnTo>
                  <a:pt x="4489704" y="4293108"/>
                </a:lnTo>
                <a:lnTo>
                  <a:pt x="4544568" y="4300728"/>
                </a:lnTo>
                <a:lnTo>
                  <a:pt x="4597908" y="4308348"/>
                </a:lnTo>
                <a:lnTo>
                  <a:pt x="4652772" y="4315968"/>
                </a:lnTo>
                <a:lnTo>
                  <a:pt x="4707636" y="4323588"/>
                </a:lnTo>
                <a:lnTo>
                  <a:pt x="4762500" y="4331208"/>
                </a:lnTo>
                <a:lnTo>
                  <a:pt x="4817364" y="4338828"/>
                </a:lnTo>
                <a:lnTo>
                  <a:pt x="4872228" y="4344924"/>
                </a:lnTo>
                <a:lnTo>
                  <a:pt x="4927092" y="4352544"/>
                </a:lnTo>
                <a:lnTo>
                  <a:pt x="4981956" y="4358640"/>
                </a:lnTo>
                <a:lnTo>
                  <a:pt x="5036820" y="4366260"/>
                </a:lnTo>
                <a:lnTo>
                  <a:pt x="5091684" y="4372356"/>
                </a:lnTo>
                <a:lnTo>
                  <a:pt x="5146548" y="4378452"/>
                </a:lnTo>
                <a:lnTo>
                  <a:pt x="5201412" y="4384548"/>
                </a:lnTo>
                <a:lnTo>
                  <a:pt x="5256276" y="4390644"/>
                </a:lnTo>
                <a:lnTo>
                  <a:pt x="5309616" y="4396740"/>
                </a:lnTo>
                <a:lnTo>
                  <a:pt x="5364480" y="4402836"/>
                </a:lnTo>
                <a:lnTo>
                  <a:pt x="5419344" y="4408932"/>
                </a:lnTo>
                <a:lnTo>
                  <a:pt x="5474208" y="4415028"/>
                </a:lnTo>
                <a:lnTo>
                  <a:pt x="5529072" y="4419600"/>
                </a:lnTo>
                <a:lnTo>
                  <a:pt x="5583936" y="4425696"/>
                </a:lnTo>
                <a:lnTo>
                  <a:pt x="5638800" y="4431792"/>
                </a:lnTo>
                <a:lnTo>
                  <a:pt x="5693664" y="4436364"/>
                </a:lnTo>
                <a:lnTo>
                  <a:pt x="5748528" y="4442460"/>
                </a:lnTo>
                <a:lnTo>
                  <a:pt x="5803392" y="4447032"/>
                </a:lnTo>
                <a:lnTo>
                  <a:pt x="5858256" y="4451604"/>
                </a:lnTo>
                <a:lnTo>
                  <a:pt x="5913120" y="4457700"/>
                </a:lnTo>
                <a:lnTo>
                  <a:pt x="5966460" y="4462272"/>
                </a:lnTo>
                <a:lnTo>
                  <a:pt x="6021324" y="4466844"/>
                </a:lnTo>
                <a:lnTo>
                  <a:pt x="6076188" y="4471416"/>
                </a:lnTo>
                <a:lnTo>
                  <a:pt x="6131052" y="4475988"/>
                </a:lnTo>
                <a:lnTo>
                  <a:pt x="6185916" y="4480560"/>
                </a:lnTo>
                <a:lnTo>
                  <a:pt x="6240780" y="4485132"/>
                </a:lnTo>
                <a:lnTo>
                  <a:pt x="6295644" y="4489704"/>
                </a:lnTo>
                <a:lnTo>
                  <a:pt x="6350508" y="4494276"/>
                </a:lnTo>
                <a:lnTo>
                  <a:pt x="6405371" y="4498848"/>
                </a:lnTo>
                <a:lnTo>
                  <a:pt x="6460236" y="4503420"/>
                </a:lnTo>
                <a:lnTo>
                  <a:pt x="6515100" y="4507992"/>
                </a:lnTo>
              </a:path>
            </a:pathLst>
          </a:custGeom>
          <a:ln w="38100">
            <a:solidFill>
              <a:srgbClr val="A4B6D2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2" name="bk object 52"/>
          <p:cNvSpPr/>
          <p:nvPr/>
        </p:nvSpPr>
        <p:spPr>
          <a:xfrm>
            <a:off x="4180332" y="815339"/>
            <a:ext cx="0" cy="5173980"/>
          </a:xfrm>
          <a:custGeom>
            <a:avLst/>
            <a:gdLst/>
            <a:ahLst/>
            <a:cxnLst/>
            <a:rect l="l" t="t" r="r" b="b"/>
            <a:pathLst>
              <a:path h="5173980">
                <a:moveTo>
                  <a:pt x="0" y="5173980"/>
                </a:moveTo>
                <a:lnTo>
                  <a:pt x="0" y="5173980"/>
                </a:lnTo>
                <a:lnTo>
                  <a:pt x="0" y="51815"/>
                </a:ln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2"/>
            <a:ext cx="6656831" cy="490519"/>
          </a:xfr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7"/>
            <a:ext cx="665683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830" y="1623314"/>
            <a:ext cx="82923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5" y="6377940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996">
        <a:defRPr>
          <a:latin typeface="+mn-lt"/>
          <a:ea typeface="+mn-ea"/>
          <a:cs typeface="+mn-cs"/>
        </a:defRPr>
      </a:lvl2pPr>
      <a:lvl3pPr marL="913993">
        <a:defRPr>
          <a:latin typeface="+mn-lt"/>
          <a:ea typeface="+mn-ea"/>
          <a:cs typeface="+mn-cs"/>
        </a:defRPr>
      </a:lvl3pPr>
      <a:lvl4pPr marL="1370987">
        <a:defRPr>
          <a:latin typeface="+mn-lt"/>
          <a:ea typeface="+mn-ea"/>
          <a:cs typeface="+mn-cs"/>
        </a:defRPr>
      </a:lvl4pPr>
      <a:lvl5pPr marL="1827985">
        <a:defRPr>
          <a:latin typeface="+mn-lt"/>
          <a:ea typeface="+mn-ea"/>
          <a:cs typeface="+mn-cs"/>
        </a:defRPr>
      </a:lvl5pPr>
      <a:lvl6pPr marL="2284982">
        <a:defRPr>
          <a:latin typeface="+mn-lt"/>
          <a:ea typeface="+mn-ea"/>
          <a:cs typeface="+mn-cs"/>
        </a:defRPr>
      </a:lvl6pPr>
      <a:lvl7pPr marL="2741980">
        <a:defRPr>
          <a:latin typeface="+mn-lt"/>
          <a:ea typeface="+mn-ea"/>
          <a:cs typeface="+mn-cs"/>
        </a:defRPr>
      </a:lvl7pPr>
      <a:lvl8pPr marL="3198975">
        <a:defRPr>
          <a:latin typeface="+mn-lt"/>
          <a:ea typeface="+mn-ea"/>
          <a:cs typeface="+mn-cs"/>
        </a:defRPr>
      </a:lvl8pPr>
      <a:lvl9pPr marL="365597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996">
        <a:defRPr>
          <a:latin typeface="+mn-lt"/>
          <a:ea typeface="+mn-ea"/>
          <a:cs typeface="+mn-cs"/>
        </a:defRPr>
      </a:lvl2pPr>
      <a:lvl3pPr marL="913993">
        <a:defRPr>
          <a:latin typeface="+mn-lt"/>
          <a:ea typeface="+mn-ea"/>
          <a:cs typeface="+mn-cs"/>
        </a:defRPr>
      </a:lvl3pPr>
      <a:lvl4pPr marL="1370987">
        <a:defRPr>
          <a:latin typeface="+mn-lt"/>
          <a:ea typeface="+mn-ea"/>
          <a:cs typeface="+mn-cs"/>
        </a:defRPr>
      </a:lvl4pPr>
      <a:lvl5pPr marL="1827985">
        <a:defRPr>
          <a:latin typeface="+mn-lt"/>
          <a:ea typeface="+mn-ea"/>
          <a:cs typeface="+mn-cs"/>
        </a:defRPr>
      </a:lvl5pPr>
      <a:lvl6pPr marL="2284982">
        <a:defRPr>
          <a:latin typeface="+mn-lt"/>
          <a:ea typeface="+mn-ea"/>
          <a:cs typeface="+mn-cs"/>
        </a:defRPr>
      </a:lvl6pPr>
      <a:lvl7pPr marL="2741980">
        <a:defRPr>
          <a:latin typeface="+mn-lt"/>
          <a:ea typeface="+mn-ea"/>
          <a:cs typeface="+mn-cs"/>
        </a:defRPr>
      </a:lvl7pPr>
      <a:lvl8pPr marL="3198975">
        <a:defRPr>
          <a:latin typeface="+mn-lt"/>
          <a:ea typeface="+mn-ea"/>
          <a:cs typeface="+mn-cs"/>
        </a:defRPr>
      </a:lvl8pPr>
      <a:lvl9pPr marL="365597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7"/>
            <a:ext cx="665683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830" y="1623314"/>
            <a:ext cx="82923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5" y="6377940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2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996">
        <a:defRPr>
          <a:latin typeface="+mn-lt"/>
          <a:ea typeface="+mn-ea"/>
          <a:cs typeface="+mn-cs"/>
        </a:defRPr>
      </a:lvl2pPr>
      <a:lvl3pPr marL="913993">
        <a:defRPr>
          <a:latin typeface="+mn-lt"/>
          <a:ea typeface="+mn-ea"/>
          <a:cs typeface="+mn-cs"/>
        </a:defRPr>
      </a:lvl3pPr>
      <a:lvl4pPr marL="1370987">
        <a:defRPr>
          <a:latin typeface="+mn-lt"/>
          <a:ea typeface="+mn-ea"/>
          <a:cs typeface="+mn-cs"/>
        </a:defRPr>
      </a:lvl4pPr>
      <a:lvl5pPr marL="1827985">
        <a:defRPr>
          <a:latin typeface="+mn-lt"/>
          <a:ea typeface="+mn-ea"/>
          <a:cs typeface="+mn-cs"/>
        </a:defRPr>
      </a:lvl5pPr>
      <a:lvl6pPr marL="2284982">
        <a:defRPr>
          <a:latin typeface="+mn-lt"/>
          <a:ea typeface="+mn-ea"/>
          <a:cs typeface="+mn-cs"/>
        </a:defRPr>
      </a:lvl6pPr>
      <a:lvl7pPr marL="2741980">
        <a:defRPr>
          <a:latin typeface="+mn-lt"/>
          <a:ea typeface="+mn-ea"/>
          <a:cs typeface="+mn-cs"/>
        </a:defRPr>
      </a:lvl7pPr>
      <a:lvl8pPr marL="3198975">
        <a:defRPr>
          <a:latin typeface="+mn-lt"/>
          <a:ea typeface="+mn-ea"/>
          <a:cs typeface="+mn-cs"/>
        </a:defRPr>
      </a:lvl8pPr>
      <a:lvl9pPr marL="365597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996">
        <a:defRPr>
          <a:latin typeface="+mn-lt"/>
          <a:ea typeface="+mn-ea"/>
          <a:cs typeface="+mn-cs"/>
        </a:defRPr>
      </a:lvl2pPr>
      <a:lvl3pPr marL="913993">
        <a:defRPr>
          <a:latin typeface="+mn-lt"/>
          <a:ea typeface="+mn-ea"/>
          <a:cs typeface="+mn-cs"/>
        </a:defRPr>
      </a:lvl3pPr>
      <a:lvl4pPr marL="1370987">
        <a:defRPr>
          <a:latin typeface="+mn-lt"/>
          <a:ea typeface="+mn-ea"/>
          <a:cs typeface="+mn-cs"/>
        </a:defRPr>
      </a:lvl4pPr>
      <a:lvl5pPr marL="1827985">
        <a:defRPr>
          <a:latin typeface="+mn-lt"/>
          <a:ea typeface="+mn-ea"/>
          <a:cs typeface="+mn-cs"/>
        </a:defRPr>
      </a:lvl5pPr>
      <a:lvl6pPr marL="2284982">
        <a:defRPr>
          <a:latin typeface="+mn-lt"/>
          <a:ea typeface="+mn-ea"/>
          <a:cs typeface="+mn-cs"/>
        </a:defRPr>
      </a:lvl6pPr>
      <a:lvl7pPr marL="2741980">
        <a:defRPr>
          <a:latin typeface="+mn-lt"/>
          <a:ea typeface="+mn-ea"/>
          <a:cs typeface="+mn-cs"/>
        </a:defRPr>
      </a:lvl7pPr>
      <a:lvl8pPr marL="3198975">
        <a:defRPr>
          <a:latin typeface="+mn-lt"/>
          <a:ea typeface="+mn-ea"/>
          <a:cs typeface="+mn-cs"/>
        </a:defRPr>
      </a:lvl8pPr>
      <a:lvl9pPr marL="365597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9" y="1264797"/>
            <a:ext cx="665683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830" y="1623314"/>
            <a:ext cx="82923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5" y="6377940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996">
        <a:defRPr>
          <a:latin typeface="+mn-lt"/>
          <a:ea typeface="+mn-ea"/>
          <a:cs typeface="+mn-cs"/>
        </a:defRPr>
      </a:lvl2pPr>
      <a:lvl3pPr marL="913993">
        <a:defRPr>
          <a:latin typeface="+mn-lt"/>
          <a:ea typeface="+mn-ea"/>
          <a:cs typeface="+mn-cs"/>
        </a:defRPr>
      </a:lvl3pPr>
      <a:lvl4pPr marL="1370987">
        <a:defRPr>
          <a:latin typeface="+mn-lt"/>
          <a:ea typeface="+mn-ea"/>
          <a:cs typeface="+mn-cs"/>
        </a:defRPr>
      </a:lvl4pPr>
      <a:lvl5pPr marL="1827985">
        <a:defRPr>
          <a:latin typeface="+mn-lt"/>
          <a:ea typeface="+mn-ea"/>
          <a:cs typeface="+mn-cs"/>
        </a:defRPr>
      </a:lvl5pPr>
      <a:lvl6pPr marL="2284982">
        <a:defRPr>
          <a:latin typeface="+mn-lt"/>
          <a:ea typeface="+mn-ea"/>
          <a:cs typeface="+mn-cs"/>
        </a:defRPr>
      </a:lvl6pPr>
      <a:lvl7pPr marL="2741980">
        <a:defRPr>
          <a:latin typeface="+mn-lt"/>
          <a:ea typeface="+mn-ea"/>
          <a:cs typeface="+mn-cs"/>
        </a:defRPr>
      </a:lvl7pPr>
      <a:lvl8pPr marL="3198975">
        <a:defRPr>
          <a:latin typeface="+mn-lt"/>
          <a:ea typeface="+mn-ea"/>
          <a:cs typeface="+mn-cs"/>
        </a:defRPr>
      </a:lvl8pPr>
      <a:lvl9pPr marL="365597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996">
        <a:defRPr>
          <a:latin typeface="+mn-lt"/>
          <a:ea typeface="+mn-ea"/>
          <a:cs typeface="+mn-cs"/>
        </a:defRPr>
      </a:lvl2pPr>
      <a:lvl3pPr marL="913993">
        <a:defRPr>
          <a:latin typeface="+mn-lt"/>
          <a:ea typeface="+mn-ea"/>
          <a:cs typeface="+mn-cs"/>
        </a:defRPr>
      </a:lvl3pPr>
      <a:lvl4pPr marL="1370987">
        <a:defRPr>
          <a:latin typeface="+mn-lt"/>
          <a:ea typeface="+mn-ea"/>
          <a:cs typeface="+mn-cs"/>
        </a:defRPr>
      </a:lvl4pPr>
      <a:lvl5pPr marL="1827985">
        <a:defRPr>
          <a:latin typeface="+mn-lt"/>
          <a:ea typeface="+mn-ea"/>
          <a:cs typeface="+mn-cs"/>
        </a:defRPr>
      </a:lvl5pPr>
      <a:lvl6pPr marL="2284982">
        <a:defRPr>
          <a:latin typeface="+mn-lt"/>
          <a:ea typeface="+mn-ea"/>
          <a:cs typeface="+mn-cs"/>
        </a:defRPr>
      </a:lvl6pPr>
      <a:lvl7pPr marL="2741980">
        <a:defRPr>
          <a:latin typeface="+mn-lt"/>
          <a:ea typeface="+mn-ea"/>
          <a:cs typeface="+mn-cs"/>
        </a:defRPr>
      </a:lvl7pPr>
      <a:lvl8pPr marL="3198975">
        <a:defRPr>
          <a:latin typeface="+mn-lt"/>
          <a:ea typeface="+mn-ea"/>
          <a:cs typeface="+mn-cs"/>
        </a:defRPr>
      </a:lvl8pPr>
      <a:lvl9pPr marL="365597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074"/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3588" y="1264796"/>
            <a:ext cx="665683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5830" y="1623314"/>
            <a:ext cx="82923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4" y="6377940"/>
            <a:ext cx="29260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74"/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74"/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4074"/>
              <a:t>11/24/2020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74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914074"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2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036">
        <a:defRPr>
          <a:latin typeface="+mn-lt"/>
          <a:ea typeface="+mn-ea"/>
          <a:cs typeface="+mn-cs"/>
        </a:defRPr>
      </a:lvl2pPr>
      <a:lvl3pPr marL="914074">
        <a:defRPr>
          <a:latin typeface="+mn-lt"/>
          <a:ea typeface="+mn-ea"/>
          <a:cs typeface="+mn-cs"/>
        </a:defRPr>
      </a:lvl3pPr>
      <a:lvl4pPr marL="1371109">
        <a:defRPr>
          <a:latin typeface="+mn-lt"/>
          <a:ea typeface="+mn-ea"/>
          <a:cs typeface="+mn-cs"/>
        </a:defRPr>
      </a:lvl4pPr>
      <a:lvl5pPr marL="1828148">
        <a:defRPr>
          <a:latin typeface="+mn-lt"/>
          <a:ea typeface="+mn-ea"/>
          <a:cs typeface="+mn-cs"/>
        </a:defRPr>
      </a:lvl5pPr>
      <a:lvl6pPr marL="2285186">
        <a:defRPr>
          <a:latin typeface="+mn-lt"/>
          <a:ea typeface="+mn-ea"/>
          <a:cs typeface="+mn-cs"/>
        </a:defRPr>
      </a:lvl6pPr>
      <a:lvl7pPr marL="2742224">
        <a:defRPr>
          <a:latin typeface="+mn-lt"/>
          <a:ea typeface="+mn-ea"/>
          <a:cs typeface="+mn-cs"/>
        </a:defRPr>
      </a:lvl7pPr>
      <a:lvl8pPr marL="3199260">
        <a:defRPr>
          <a:latin typeface="+mn-lt"/>
          <a:ea typeface="+mn-ea"/>
          <a:cs typeface="+mn-cs"/>
        </a:defRPr>
      </a:lvl8pPr>
      <a:lvl9pPr marL="365629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036">
        <a:defRPr>
          <a:latin typeface="+mn-lt"/>
          <a:ea typeface="+mn-ea"/>
          <a:cs typeface="+mn-cs"/>
        </a:defRPr>
      </a:lvl2pPr>
      <a:lvl3pPr marL="914074">
        <a:defRPr>
          <a:latin typeface="+mn-lt"/>
          <a:ea typeface="+mn-ea"/>
          <a:cs typeface="+mn-cs"/>
        </a:defRPr>
      </a:lvl3pPr>
      <a:lvl4pPr marL="1371109">
        <a:defRPr>
          <a:latin typeface="+mn-lt"/>
          <a:ea typeface="+mn-ea"/>
          <a:cs typeface="+mn-cs"/>
        </a:defRPr>
      </a:lvl4pPr>
      <a:lvl5pPr marL="1828148">
        <a:defRPr>
          <a:latin typeface="+mn-lt"/>
          <a:ea typeface="+mn-ea"/>
          <a:cs typeface="+mn-cs"/>
        </a:defRPr>
      </a:lvl5pPr>
      <a:lvl6pPr marL="2285186">
        <a:defRPr>
          <a:latin typeface="+mn-lt"/>
          <a:ea typeface="+mn-ea"/>
          <a:cs typeface="+mn-cs"/>
        </a:defRPr>
      </a:lvl6pPr>
      <a:lvl7pPr marL="2742224">
        <a:defRPr>
          <a:latin typeface="+mn-lt"/>
          <a:ea typeface="+mn-ea"/>
          <a:cs typeface="+mn-cs"/>
        </a:defRPr>
      </a:lvl7pPr>
      <a:lvl8pPr marL="3199260">
        <a:defRPr>
          <a:latin typeface="+mn-lt"/>
          <a:ea typeface="+mn-ea"/>
          <a:cs typeface="+mn-cs"/>
        </a:defRPr>
      </a:lvl8pPr>
      <a:lvl9pPr marL="365629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IWRB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82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9" r="5253"/>
          <a:stretch/>
        </p:blipFill>
        <p:spPr bwMode="auto">
          <a:xfrm>
            <a:off x="-29308" y="0"/>
            <a:ext cx="9173308" cy="4267200"/>
          </a:xfrm>
          <a:prstGeom prst="rect">
            <a:avLst/>
          </a:prstGeom>
          <a:noFill/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-5082" y="4123203"/>
            <a:ext cx="9149082" cy="275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695" algn="ctr"/>
            <a:r>
              <a:rPr lang="en-US" sz="4000" spc="-2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E</a:t>
            </a:r>
            <a:r>
              <a:rPr lang="en-US" sz="4000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S</a:t>
            </a:r>
            <a:r>
              <a:rPr lang="en-US" sz="4000" spc="-2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P</a:t>
            </a:r>
            <a:r>
              <a:rPr lang="en-US" sz="4000" spc="-1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A</a:t>
            </a:r>
            <a:r>
              <a:rPr lang="en-US" sz="4000" spc="-2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Mana</a:t>
            </a:r>
            <a:r>
              <a:rPr lang="en-US" sz="4000" spc="-4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g</a:t>
            </a:r>
            <a:r>
              <a:rPr lang="en-US" sz="4000" spc="-1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ed</a:t>
            </a:r>
            <a:r>
              <a:rPr lang="en-US" sz="4000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</a:t>
            </a:r>
            <a:r>
              <a:rPr lang="en-US" sz="4000" spc="-4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R</a:t>
            </a:r>
            <a:r>
              <a:rPr lang="en-US" sz="4000" spc="-1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e</a:t>
            </a:r>
            <a:r>
              <a:rPr lang="en-US" sz="4000" spc="-1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c</a:t>
            </a:r>
            <a:r>
              <a:rPr lang="en-US" sz="4000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ha</a:t>
            </a:r>
            <a:r>
              <a:rPr lang="en-US" sz="4000" spc="-30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r</a:t>
            </a:r>
            <a:r>
              <a:rPr lang="en-US" sz="4000" spc="-4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g</a:t>
            </a:r>
            <a:r>
              <a:rPr lang="en-US" sz="4000" spc="-1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e</a:t>
            </a:r>
            <a:r>
              <a:rPr lang="en-US" sz="4000" spc="-2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 Program </a:t>
            </a:r>
            <a:r>
              <a:rPr lang="en-US" sz="4000" spc="-5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Update</a:t>
            </a:r>
            <a:endParaRPr lang="en-US" sz="4000" dirty="0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algn="ctr">
              <a:spcBef>
                <a:spcPts val="1200"/>
              </a:spcBef>
            </a:pPr>
            <a:r>
              <a:rPr lang="en-US" sz="3200" b="1" dirty="0" smtClean="0">
                <a:solidFill>
                  <a:srgbClr val="000D30"/>
                </a:solidFill>
              </a:rPr>
              <a:t>Environmental Resource Technical Working Group – </a:t>
            </a:r>
            <a:r>
              <a:rPr lang="en-US" sz="3200" b="1" dirty="0" smtClean="0">
                <a:solidFill>
                  <a:srgbClr val="000D30"/>
                </a:solidFill>
              </a:rPr>
              <a:t>Fall 2020</a:t>
            </a:r>
            <a:endParaRPr lang="en-US" sz="3200" b="1" dirty="0">
              <a:solidFill>
                <a:srgbClr val="000D3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rgbClr val="000D30"/>
                </a:solidFill>
              </a:rPr>
              <a:t>Wesley </a:t>
            </a:r>
            <a:r>
              <a:rPr lang="en-US" b="1" dirty="0">
                <a:solidFill>
                  <a:srgbClr val="000D30"/>
                </a:solidFill>
              </a:rPr>
              <a:t>Hipke</a:t>
            </a:r>
          </a:p>
          <a:p>
            <a:pPr algn="ctr"/>
            <a:r>
              <a:rPr lang="en-US" dirty="0">
                <a:solidFill>
                  <a:srgbClr val="000D30"/>
                </a:solidFill>
              </a:rPr>
              <a:t>IWRB Recharge Program </a:t>
            </a:r>
            <a:r>
              <a:rPr lang="en-US" dirty="0" smtClean="0">
                <a:solidFill>
                  <a:srgbClr val="000D30"/>
                </a:solidFill>
              </a:rPr>
              <a:t>Manager</a:t>
            </a:r>
          </a:p>
          <a:p>
            <a:pPr algn="ctr"/>
            <a:r>
              <a:rPr lang="en-US" dirty="0" smtClean="0">
                <a:solidFill>
                  <a:srgbClr val="000D30"/>
                </a:solidFill>
              </a:rPr>
              <a:t>November 24, </a:t>
            </a:r>
            <a:r>
              <a:rPr lang="en-US" dirty="0" smtClean="0">
                <a:solidFill>
                  <a:srgbClr val="000D30"/>
                </a:solidFill>
              </a:rPr>
              <a:t>2020</a:t>
            </a:r>
            <a:endParaRPr lang="en-US" dirty="0">
              <a:solidFill>
                <a:srgbClr val="000D30"/>
              </a:solidFill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231277" y="4876800"/>
            <a:ext cx="8534401" cy="0"/>
          </a:xfrm>
          <a:prstGeom prst="line">
            <a:avLst/>
          </a:prstGeom>
          <a:noFill/>
          <a:ln w="12700">
            <a:solidFill>
              <a:srgbClr val="000D3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48600" y="5638800"/>
            <a:ext cx="121399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6540" y="0"/>
            <a:ext cx="8936055" cy="927159"/>
            <a:chOff x="126542" y="51884"/>
            <a:chExt cx="8707456" cy="927159"/>
          </a:xfrm>
        </p:grpSpPr>
        <p:pic>
          <p:nvPicPr>
            <p:cNvPr id="13" name="Picture 12" descr="Untitled-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152400"/>
              <a:ext cx="1757680" cy="49319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542" y="623645"/>
              <a:ext cx="21594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 smtClean="0">
                  <a:solidFill>
                    <a:schemeClr val="bg1"/>
                  </a:solidFill>
                  <a:latin typeface="Cambria"/>
                  <a:cs typeface="Cambria"/>
                </a:rPr>
                <a:t>Water Resource Board</a:t>
              </a:r>
              <a:endParaRPr lang="en-US" sz="1600" dirty="0">
                <a:solidFill>
                  <a:schemeClr val="bg1"/>
                </a:solidFill>
                <a:latin typeface="Cambria"/>
                <a:cs typeface="Cambria"/>
              </a:endParaRPr>
            </a:p>
          </p:txBody>
        </p:sp>
        <p:pic>
          <p:nvPicPr>
            <p:cNvPr id="15" name="Picture 14" descr="board_logo copy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2401" y="51884"/>
              <a:ext cx="1061597" cy="927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96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19" y="24825"/>
            <a:ext cx="653588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12700" algn="ctr"/>
            <a:r>
              <a:rPr lang="en-US" sz="3200" b="1" spc="-60" dirty="0" smtClean="0">
                <a:solidFill>
                  <a:prstClr val="black"/>
                </a:solidFill>
                <a:cs typeface="Calibri"/>
              </a:rPr>
              <a:t>IWRB ESPA Recharge Capacity Projects</a:t>
            </a:r>
            <a:endParaRPr lang="en-US" sz="3200" b="1" spc="-6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36886" y="6016823"/>
            <a:ext cx="168751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A&amp;B Recharge Wells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400800"/>
            <a:ext cx="208018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Twin Falls Recharge Wells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199" y="2054423"/>
            <a:ext cx="2639007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Butte Market Lake Recharge Well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1265" y="628262"/>
            <a:ext cx="216033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Egin Phase II Recharge Site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2492961"/>
            <a:ext cx="224785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Swan Hwy Recharge Project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4913587"/>
            <a:ext cx="2028056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MP31 BLM Embankment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80283"/>
            <a:ext cx="1734193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Egin Phase III Project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5719" y="1572515"/>
            <a:ext cx="1477584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Mud Lake Project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8356" y="3069268"/>
            <a:ext cx="188885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Hell’s Half-Acre Project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96000" y="6477004"/>
            <a:ext cx="2819400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074"/>
            <a:r>
              <a:rPr lang="en-US" sz="1100" dirty="0" smtClean="0">
                <a:solidFill>
                  <a:prstClr val="white"/>
                </a:solidFill>
              </a:rPr>
              <a:t>Mile Post 31 recharge basin on April 8</a:t>
            </a:r>
            <a:r>
              <a:rPr lang="en-US" sz="1100" baseline="30000" dirty="0" smtClean="0">
                <a:solidFill>
                  <a:prstClr val="white"/>
                </a:solidFill>
              </a:rPr>
              <a:t>th</a:t>
            </a:r>
            <a:r>
              <a:rPr lang="en-US" sz="1100" dirty="0" smtClean="0">
                <a:solidFill>
                  <a:prstClr val="white"/>
                </a:solidFill>
              </a:rPr>
              <a:t>, 2013.  </a:t>
            </a:r>
            <a:endParaRPr lang="en-US" sz="1100" dirty="0">
              <a:solidFill>
                <a:prstClr val="white"/>
              </a:solidFill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0" y="10668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3657602" y="1600200"/>
            <a:ext cx="182879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 defTabSz="914074"/>
            <a:r>
              <a:rPr sz="3200" b="1" spc="-5" dirty="0">
                <a:solidFill>
                  <a:prstClr val="black"/>
                </a:solidFill>
                <a:cs typeface="Calibri"/>
              </a:rPr>
              <a:t>Qu</a:t>
            </a:r>
            <a:r>
              <a:rPr sz="3200" b="1" spc="-15" dirty="0">
                <a:solidFill>
                  <a:prstClr val="black"/>
                </a:solidFill>
                <a:cs typeface="Calibri"/>
              </a:rPr>
              <a:t>e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s</a:t>
            </a:r>
            <a:r>
              <a:rPr sz="3200" b="1" dirty="0">
                <a:solidFill>
                  <a:prstClr val="black"/>
                </a:solidFill>
                <a:cs typeface="Calibri"/>
              </a:rPr>
              <a:t>tions</a:t>
            </a:r>
            <a:r>
              <a:rPr sz="3200" b="1" spc="-35" dirty="0">
                <a:solidFill>
                  <a:prstClr val="black"/>
                </a:solidFill>
                <a:cs typeface="Calibri"/>
              </a:rPr>
              <a:t> </a:t>
            </a:r>
            <a:endParaRPr sz="3200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6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-12558" y="0"/>
            <a:ext cx="9156557" cy="6882387"/>
            <a:chOff x="29226" y="1059973"/>
            <a:chExt cx="4278128" cy="581277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26" y="1059973"/>
              <a:ext cx="4278128" cy="58127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226" y="1059973"/>
              <a:ext cx="4028913" cy="493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marL="12700" algn="ctr"/>
              <a:r>
                <a:rPr lang="en-US" sz="3200" b="1" spc="-60" dirty="0" smtClean="0">
                  <a:solidFill>
                    <a:prstClr val="black"/>
                  </a:solidFill>
                  <a:cs typeface="Calibri"/>
                </a:rPr>
                <a:t>IWRB Natural Flow Managed Recharge – 2019/2020 </a:t>
              </a:r>
              <a:endParaRPr lang="en-US" sz="3200" b="1" spc="-60" dirty="0">
                <a:solidFill>
                  <a:prstClr val="black"/>
                </a:solidFill>
                <a:cs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09704" y="1234329"/>
            <a:ext cx="282545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prstClr val="white"/>
                </a:solidFill>
              </a:rPr>
              <a:t>Total IWRB Recharge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450,323 af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9531" y="2170875"/>
            <a:ext cx="2205797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prstClr val="white"/>
                </a:solidFill>
              </a:rPr>
              <a:t>IWRB Diversion Rate 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 Max.   3,144 </a:t>
            </a:r>
            <a:r>
              <a:rPr lang="en-US" b="1" dirty="0" err="1" smtClean="0">
                <a:solidFill>
                  <a:prstClr val="white"/>
                </a:solidFill>
              </a:rPr>
              <a:t>cfs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Med.      626 </a:t>
            </a:r>
            <a:r>
              <a:rPr lang="en-US" b="1" dirty="0" err="1" smtClean="0">
                <a:solidFill>
                  <a:prstClr val="white"/>
                </a:solidFill>
              </a:rPr>
              <a:t>cfs</a:t>
            </a:r>
            <a:endParaRPr lang="en-US" b="1" dirty="0" smtClean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8934" y="3199754"/>
            <a:ext cx="1186992" cy="276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Oct 24 - May 14</a:t>
            </a:r>
          </a:p>
        </p:txBody>
      </p:sp>
    </p:spTree>
    <p:extLst>
      <p:ext uri="{BB962C8B-B14F-4D97-AF65-F5344CB8AC3E}">
        <p14:creationId xmlns:p14="http://schemas.microsoft.com/office/powerpoint/2010/main" val="41903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1" y="0"/>
            <a:ext cx="9143999" cy="6882387"/>
            <a:chOff x="29410" y="1058576"/>
            <a:chExt cx="4216621" cy="581277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0" y="1058576"/>
              <a:ext cx="4216621" cy="58127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410" y="1076443"/>
              <a:ext cx="4216621" cy="493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marL="12700" algn="ctr"/>
              <a:r>
                <a:rPr lang="en-US" sz="3200" b="1" spc="-60" dirty="0" smtClean="0">
                  <a:solidFill>
                    <a:prstClr val="black"/>
                  </a:solidFill>
                  <a:cs typeface="Calibri"/>
                </a:rPr>
                <a:t>IWRB ESPA Managed Recharge for Others – Fall 2019</a:t>
              </a:r>
              <a:endParaRPr lang="en-US" sz="3200" b="1" spc="-60" dirty="0">
                <a:solidFill>
                  <a:prstClr val="black"/>
                </a:solidFill>
                <a:cs typeface="Calibri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74620" y="1066800"/>
            <a:ext cx="2394759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prstClr val="white"/>
                </a:solidFill>
              </a:rPr>
              <a:t>Storage Recharge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68,308 af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3982" y="2100108"/>
            <a:ext cx="2196033" cy="92333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prstClr val="white"/>
                </a:solidFill>
              </a:rPr>
              <a:t>IWRB Diversion Rate 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Max.    1,009 </a:t>
            </a:r>
            <a:r>
              <a:rPr lang="en-US" b="1" dirty="0" err="1" smtClean="0">
                <a:solidFill>
                  <a:prstClr val="white"/>
                </a:solidFill>
              </a:rPr>
              <a:t>cfs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Med.         342 </a:t>
            </a:r>
            <a:r>
              <a:rPr lang="en-US" b="1" dirty="0" err="1" smtClean="0">
                <a:solidFill>
                  <a:prstClr val="white"/>
                </a:solidFill>
              </a:rPr>
              <a:t>cfs</a:t>
            </a:r>
            <a:endParaRPr lang="en-US" b="1" dirty="0" smtClean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0356" y="3164193"/>
            <a:ext cx="1223284" cy="2769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Aug 22 - Nov. 26</a:t>
            </a:r>
          </a:p>
        </p:txBody>
      </p:sp>
    </p:spTree>
    <p:extLst>
      <p:ext uri="{BB962C8B-B14F-4D97-AF65-F5344CB8AC3E}">
        <p14:creationId xmlns:p14="http://schemas.microsoft.com/office/powerpoint/2010/main" val="21920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136505"/>
              </p:ext>
            </p:extLst>
          </p:nvPr>
        </p:nvGraphicFramePr>
        <p:xfrm>
          <a:off x="0" y="0"/>
          <a:ext cx="9144000" cy="6842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43400" y="1059854"/>
            <a:ext cx="6858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Max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21,000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1059854"/>
            <a:ext cx="6858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Max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16,000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4267" y="1059854"/>
            <a:ext cx="68580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Max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16,000</a:t>
            </a: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IWRB ESPA Natural Flow Recharge 2014 - 2020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2" y="11586"/>
            <a:ext cx="9143997" cy="6882387"/>
            <a:chOff x="29226" y="1059973"/>
            <a:chExt cx="4272259" cy="581277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6" y="1059973"/>
              <a:ext cx="4272259" cy="58127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226" y="1059973"/>
              <a:ext cx="3595819" cy="44190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marL="12700" algn="ctr"/>
              <a:r>
                <a:rPr lang="en-US" sz="2800" b="1" spc="-60" dirty="0" smtClean="0">
                  <a:solidFill>
                    <a:srgbClr val="4F81BD">
                      <a:lumMod val="75000"/>
                    </a:srgbClr>
                  </a:solidFill>
                  <a:cs typeface="Calibri"/>
                </a:rPr>
                <a:t>IWRB Natural Flow Managed Recharge – 2020/2021 </a:t>
              </a:r>
              <a:endParaRPr lang="en-US" sz="2800" b="1" spc="-60" dirty="0">
                <a:solidFill>
                  <a:srgbClr val="4F81BD">
                    <a:lumMod val="75000"/>
                  </a:srgbClr>
                </a:solidFill>
                <a:cs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10076" y="664310"/>
            <a:ext cx="4923848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prstClr val="white"/>
                </a:solidFill>
              </a:rPr>
              <a:t>Total Natural Flow Water Recharged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24,319 </a:t>
            </a:r>
            <a:r>
              <a:rPr lang="en-US" sz="2400" b="1" dirty="0" smtClean="0">
                <a:solidFill>
                  <a:prstClr val="white"/>
                </a:solidFill>
              </a:rPr>
              <a:t>af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9973" y="2358888"/>
            <a:ext cx="1963358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prstClr val="white"/>
                </a:solidFill>
              </a:rPr>
              <a:t>Diversion Rate </a:t>
            </a:r>
            <a:endParaRPr lang="en-US" b="1" dirty="0" smtClean="0">
              <a:solidFill>
                <a:prstClr val="white"/>
              </a:solidFill>
            </a:endParaRPr>
          </a:p>
          <a:p>
            <a:r>
              <a:rPr lang="en-US" b="1" dirty="0" smtClean="0">
                <a:solidFill>
                  <a:prstClr val="white"/>
                </a:solidFill>
              </a:rPr>
              <a:t>Median</a:t>
            </a:r>
            <a:r>
              <a:rPr lang="en-US" b="1" dirty="0">
                <a:solidFill>
                  <a:prstClr val="white"/>
                </a:solidFill>
              </a:rPr>
              <a:t>:   </a:t>
            </a:r>
            <a:r>
              <a:rPr lang="en-US" b="1" dirty="0" smtClean="0">
                <a:solidFill>
                  <a:prstClr val="white"/>
                </a:solidFill>
              </a:rPr>
              <a:t>   </a:t>
            </a:r>
            <a:r>
              <a:rPr lang="en-US" b="1" dirty="0" smtClean="0">
                <a:solidFill>
                  <a:prstClr val="white"/>
                </a:solidFill>
              </a:rPr>
              <a:t>572 </a:t>
            </a:r>
            <a:r>
              <a:rPr lang="en-US" b="1" dirty="0" smtClean="0">
                <a:solidFill>
                  <a:prstClr val="white"/>
                </a:solidFill>
              </a:rPr>
              <a:t>cfs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0359" y="5621840"/>
            <a:ext cx="61720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BBB59">
                    <a:lumMod val="50000"/>
                  </a:srgbClr>
                </a:solidFill>
              </a:rPr>
              <a:t>42 </a:t>
            </a:r>
            <a:r>
              <a:rPr lang="en-US" sz="1400" b="1" dirty="0" smtClean="0">
                <a:solidFill>
                  <a:srgbClr val="9BBB59">
                    <a:lumMod val="50000"/>
                  </a:srgbClr>
                </a:solidFill>
              </a:rPr>
              <a:t>cfs</a:t>
            </a:r>
            <a:endParaRPr lang="en-US" sz="14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5258324"/>
            <a:ext cx="596766" cy="3385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BBB59">
                    <a:lumMod val="20000"/>
                    <a:lumOff val="80000"/>
                  </a:srgbClr>
                </a:solidFill>
              </a:rPr>
              <a:t>TFCC</a:t>
            </a:r>
            <a:endParaRPr lang="en-US" sz="1600" b="1" dirty="0">
              <a:solidFill>
                <a:srgbClr val="9BBB5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999" y="5804607"/>
            <a:ext cx="651270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BBB59">
                    <a:lumMod val="50000"/>
                  </a:srgbClr>
                </a:solidFill>
              </a:rPr>
              <a:t>45 cfs</a:t>
            </a:r>
            <a:endParaRPr lang="en-US" sz="14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5427601"/>
            <a:ext cx="651269" cy="3385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BBB59">
                    <a:lumMod val="20000"/>
                    <a:lumOff val="80000"/>
                  </a:srgbClr>
                </a:solidFill>
              </a:rPr>
              <a:t>SWID</a:t>
            </a:r>
            <a:endParaRPr lang="en-US" sz="1600" b="1" dirty="0">
              <a:solidFill>
                <a:srgbClr val="9BBB5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0" y="3747606"/>
            <a:ext cx="716624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BBB59">
                    <a:lumMod val="50000"/>
                  </a:srgbClr>
                </a:solidFill>
              </a:rPr>
              <a:t>555 cfs</a:t>
            </a:r>
            <a:endParaRPr lang="en-US" sz="14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5200" y="3373395"/>
            <a:ext cx="753732" cy="3385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BBB59">
                    <a:lumMod val="20000"/>
                    <a:lumOff val="80000"/>
                  </a:srgbClr>
                </a:solidFill>
              </a:rPr>
              <a:t>AFRD2</a:t>
            </a:r>
            <a:endParaRPr lang="en-US" sz="1600" b="1" dirty="0">
              <a:solidFill>
                <a:srgbClr val="9BBB5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4784" y="1759302"/>
            <a:ext cx="1194430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Oct 29 </a:t>
            </a:r>
            <a:r>
              <a:rPr lang="en-US" sz="1200" b="1" dirty="0" smtClean="0">
                <a:solidFill>
                  <a:prstClr val="white"/>
                </a:solidFill>
              </a:rPr>
              <a:t>- Nov. </a:t>
            </a:r>
            <a:r>
              <a:rPr lang="en-US" sz="1200" b="1" dirty="0" smtClean="0">
                <a:solidFill>
                  <a:prstClr val="white"/>
                </a:solidFill>
              </a:rPr>
              <a:t>23</a:t>
            </a:r>
            <a:endParaRPr lang="en-US" sz="12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7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1" grpId="0" animBg="1"/>
      <p:bldP spid="13" grpId="0" animBg="1"/>
      <p:bldP spid="16" grpId="0" animBg="1"/>
      <p:bldP spid="20" grpId="0" animBg="1"/>
      <p:bldP spid="21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1586"/>
            <a:ext cx="457199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12700" algn="ctr"/>
            <a:r>
              <a:rPr lang="en-US" sz="2800" b="1" spc="-60" dirty="0" smtClean="0">
                <a:solidFill>
                  <a:srgbClr val="4F81BD">
                    <a:lumMod val="75000"/>
                  </a:srgbClr>
                </a:solidFill>
                <a:cs typeface="Calibri"/>
              </a:rPr>
              <a:t>IWRB Recharge – Winter 2020 </a:t>
            </a:r>
            <a:endParaRPr lang="en-US" sz="2800" b="1" spc="-60" dirty="0">
              <a:solidFill>
                <a:srgbClr val="4F81BD">
                  <a:lumMod val="75000"/>
                </a:srgbClr>
              </a:solidFill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762" y="4419600"/>
            <a:ext cx="86289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F497D">
                    <a:lumMod val="50000"/>
                  </a:srgbClr>
                </a:solidFill>
              </a:rPr>
              <a:t>552 </a:t>
            </a:r>
            <a:r>
              <a:rPr lang="en-US" sz="1600" b="1" dirty="0" smtClean="0">
                <a:solidFill>
                  <a:srgbClr val="1F497D">
                    <a:lumMod val="50000"/>
                  </a:srgbClr>
                </a:solidFill>
              </a:rPr>
              <a:t>cfs</a:t>
            </a:r>
            <a:endParaRPr lang="en-US" sz="1600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5494" y="3822188"/>
            <a:ext cx="155342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BBB59">
                    <a:lumMod val="20000"/>
                    <a:lumOff val="80000"/>
                  </a:srgbClr>
                </a:solidFill>
              </a:rPr>
              <a:t>Minidoka Dam Flows </a:t>
            </a:r>
            <a:endParaRPr lang="en-US" sz="1600" b="1" dirty="0">
              <a:solidFill>
                <a:srgbClr val="9BBB5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7485" y="5844783"/>
            <a:ext cx="86289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F497D">
                    <a:lumMod val="50000"/>
                  </a:srgbClr>
                </a:solidFill>
              </a:rPr>
              <a:t>0 cfs</a:t>
            </a:r>
            <a:endParaRPr lang="en-US" sz="1600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5287984"/>
            <a:ext cx="1139627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BBB59">
                    <a:lumMod val="20000"/>
                    <a:lumOff val="80000"/>
                  </a:srgbClr>
                </a:solidFill>
              </a:rPr>
              <a:t>Milner Dam Flows </a:t>
            </a:r>
            <a:endParaRPr lang="en-US" sz="1600" b="1" dirty="0">
              <a:solidFill>
                <a:srgbClr val="9BBB5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479921" y="4770791"/>
            <a:ext cx="220158" cy="2519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509407" y="5767876"/>
            <a:ext cx="220158" cy="2519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38930" y="795690"/>
            <a:ext cx="1922734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F497D">
                    <a:lumMod val="50000"/>
                  </a:srgbClr>
                </a:solidFill>
              </a:rPr>
              <a:t>Current Conditions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9380" y="3692213"/>
            <a:ext cx="84852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BBB59">
                    <a:lumMod val="50000"/>
                  </a:srgbClr>
                </a:solidFill>
              </a:rPr>
              <a:t>640 </a:t>
            </a:r>
            <a:r>
              <a:rPr lang="en-US" sz="1600" b="1" dirty="0" err="1" smtClean="0">
                <a:solidFill>
                  <a:srgbClr val="9BBB59">
                    <a:lumMod val="50000"/>
                  </a:srgbClr>
                </a:solidFill>
              </a:rPr>
              <a:t>cfs</a:t>
            </a:r>
            <a:endParaRPr lang="en-US" sz="16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3733" y="3026892"/>
            <a:ext cx="1371664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9BBB59">
                    <a:lumMod val="20000"/>
                    <a:lumOff val="80000"/>
                  </a:srgbClr>
                </a:solidFill>
              </a:rPr>
              <a:t>Current IWRB Recharge</a:t>
            </a:r>
            <a:endParaRPr lang="en-US" sz="1600" b="1" dirty="0">
              <a:solidFill>
                <a:srgbClr val="9BBB5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5050" y="1722342"/>
            <a:ext cx="1656145" cy="86177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IWRB Recharge</a:t>
            </a:r>
          </a:p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Dec 1 – Feb 15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-200 </a:t>
            </a:r>
            <a:r>
              <a:rPr lang="en-US" b="1" dirty="0" err="1" smtClean="0">
                <a:solidFill>
                  <a:schemeClr val="bg1"/>
                </a:solidFill>
              </a:rPr>
              <a:t>cfs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5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9" grpId="0" animBg="1"/>
      <p:bldP spid="20" grpId="0" animBg="1"/>
      <p:bldP spid="2" grpId="0" animBg="1"/>
      <p:bldP spid="21" grpId="0" animBg="1"/>
      <p:bldP spid="24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1" y="0"/>
            <a:ext cx="9143999" cy="6882387"/>
            <a:chOff x="29410" y="1058576"/>
            <a:chExt cx="4216621" cy="581277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10" y="1058576"/>
              <a:ext cx="4216621" cy="581277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410" y="1058576"/>
              <a:ext cx="4216621" cy="493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marL="12700" algn="ctr"/>
              <a:r>
                <a:rPr lang="en-US" sz="3200" b="1" spc="-60" dirty="0" smtClean="0">
                  <a:solidFill>
                    <a:prstClr val="black"/>
                  </a:solidFill>
                  <a:cs typeface="Calibri"/>
                </a:rPr>
                <a:t>IWRB ESPA Managed Recharge for Others – Fall 2020</a:t>
              </a:r>
              <a:endParaRPr lang="en-US" sz="3200" b="1" spc="-60" dirty="0">
                <a:solidFill>
                  <a:prstClr val="black"/>
                </a:solidFill>
                <a:cs typeface="Calibri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374620" y="1511808"/>
            <a:ext cx="2394759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prstClr val="white"/>
                </a:solidFill>
              </a:rPr>
              <a:t>Storage Recharge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60,350 </a:t>
            </a:r>
            <a:r>
              <a:rPr lang="en-US" sz="2400" b="1" dirty="0" smtClean="0">
                <a:solidFill>
                  <a:prstClr val="white"/>
                </a:solidFill>
              </a:rPr>
              <a:t>af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3982" y="2545116"/>
            <a:ext cx="2196033" cy="92333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prstClr val="white"/>
                </a:solidFill>
              </a:rPr>
              <a:t>IWRB Diversion Rate </a:t>
            </a:r>
            <a:endParaRPr lang="en-US" b="1" dirty="0" smtClean="0">
              <a:solidFill>
                <a:prstClr val="white"/>
              </a:solidFill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Max.    757 cfs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</a:rPr>
              <a:t>Med.    </a:t>
            </a:r>
            <a:r>
              <a:rPr lang="en-US" b="1" dirty="0" smtClean="0">
                <a:solidFill>
                  <a:prstClr val="white"/>
                </a:solidFill>
              </a:rPr>
              <a:t>399 </a:t>
            </a:r>
            <a:r>
              <a:rPr lang="en-US" b="1" dirty="0" err="1" smtClean="0">
                <a:solidFill>
                  <a:prstClr val="white"/>
                </a:solidFill>
              </a:rPr>
              <a:t>cfs</a:t>
            </a:r>
            <a:endParaRPr lang="en-US" b="1" dirty="0" smtClean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2285" y="3609201"/>
            <a:ext cx="1179425" cy="2769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</a:rPr>
              <a:t>Sept 4 - Nov. </a:t>
            </a:r>
            <a:r>
              <a:rPr lang="en-US" sz="1200" b="1" dirty="0" smtClean="0">
                <a:solidFill>
                  <a:prstClr val="white"/>
                </a:solidFill>
              </a:rPr>
              <a:t>23</a:t>
            </a:r>
            <a:endParaRPr lang="en-US" sz="1200" b="1" dirty="0" smtClean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85800"/>
            <a:ext cx="2415598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prstClr val="black"/>
                </a:solidFill>
              </a:rPr>
              <a:t>Storage Water to Recharge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63,453 </a:t>
            </a:r>
            <a:r>
              <a:rPr lang="en-US" sz="1600" dirty="0" err="1" smtClean="0">
                <a:solidFill>
                  <a:prstClr val="black"/>
                </a:solidFill>
              </a:rPr>
              <a:t>af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8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23463</TotalTime>
  <Words>312</Words>
  <Application>Microsoft Office PowerPoint</Application>
  <PresentationFormat>On-screen Show (4:3)</PresentationFormat>
  <Paragraphs>95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Cambria</vt:lpstr>
      <vt:lpstr>Office Theme</vt:lpstr>
      <vt:lpstr>15_Office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IWRB ESPA Natural Flow Recharge 2014 - 2020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bpatton</dc:creator>
  <cp:lastModifiedBy>Hipke, Wesley</cp:lastModifiedBy>
  <cp:revision>1735</cp:revision>
  <cp:lastPrinted>2020-11-05T17:47:48Z</cp:lastPrinted>
  <dcterms:created xsi:type="dcterms:W3CDTF">2014-07-08T14:08:40Z</dcterms:created>
  <dcterms:modified xsi:type="dcterms:W3CDTF">2020-11-24T18:46:00Z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2014-07-08T00:00:00Z</vt:filetime>
  </property>
  <property fmtid="{D5CDD505-2E9C-101B-9397-08002B2CF9AE}" pid="3" name="LastSaved">
    <vt:filetime>2014-07-08T00:00:00Z</vt:filetime>
  </property>
</Properties>
</file>